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8.xml" ContentType="application/vnd.openxmlformats-officedocument.theme+xml"/>
  <Override PartName="/ppt/slideLayouts/slideLayout14.xml" ContentType="application/vnd.openxmlformats-officedocument.presentationml.slideLayout+xml"/>
  <Override PartName="/ppt/theme/theme9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67" r:id="rId4"/>
    <p:sldMasterId id="2147483678" r:id="rId5"/>
    <p:sldMasterId id="2147483676" r:id="rId6"/>
    <p:sldMasterId id="2147483764" r:id="rId7"/>
    <p:sldMasterId id="2147483684" r:id="rId8"/>
    <p:sldMasterId id="2147483694" r:id="rId9"/>
    <p:sldMasterId id="2147483695" r:id="rId10"/>
    <p:sldMasterId id="2147483769" r:id="rId11"/>
    <p:sldMasterId id="2147483801" r:id="rId12"/>
    <p:sldMasterId id="2147483803" r:id="rId13"/>
    <p:sldMasterId id="2147483808" r:id="rId14"/>
    <p:sldMasterId id="2147483810" r:id="rId15"/>
  </p:sldMasterIdLst>
  <p:notesMasterIdLst>
    <p:notesMasterId r:id="rId20"/>
  </p:notesMasterIdLst>
  <p:handoutMasterIdLst>
    <p:handoutMasterId r:id="rId21"/>
  </p:handoutMasterIdLst>
  <p:sldIdLst>
    <p:sldId id="290" r:id="rId16"/>
    <p:sldId id="310" r:id="rId17"/>
    <p:sldId id="311" r:id="rId18"/>
    <p:sldId id="312" r:id="rId19"/>
  </p:sldIdLst>
  <p:sldSz cx="9144000" cy="5143500" type="screen16x9"/>
  <p:notesSz cx="6858000" cy="9144000"/>
  <p:custDataLst>
    <p:tags r:id="rId2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95B7"/>
    <a:srgbClr val="B2B2B2"/>
    <a:srgbClr val="A6A5A6"/>
    <a:srgbClr val="334F74"/>
    <a:srgbClr val="990100"/>
    <a:srgbClr val="EC563C"/>
    <a:srgbClr val="368AAF"/>
    <a:srgbClr val="FFC400"/>
    <a:srgbClr val="345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CBD9945-7498-43D9-8623-3900C7B7B799}">
  <a:tblStyle styleId="{CCBD9945-7498-43D9-8623-3900C7B7B79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85137" autoAdjust="0"/>
  </p:normalViewPr>
  <p:slideViewPr>
    <p:cSldViewPr snapToGrid="0">
      <p:cViewPr varScale="1">
        <p:scale>
          <a:sx n="71" d="100"/>
          <a:sy n="71" d="100"/>
        </p:scale>
        <p:origin x="800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31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Header Placeholder 1">
            <a:extLst>
              <a:ext uri="{FF2B5EF4-FFF2-40B4-BE49-F238E27FC236}">
                <a16:creationId xmlns:a16="http://schemas.microsoft.com/office/drawing/2014/main" id="{A2BB978E-66EE-3CCF-4166-DBCC698CB426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28675" name="Date Placeholder 2">
            <a:extLst>
              <a:ext uri="{FF2B5EF4-FFF2-40B4-BE49-F238E27FC236}">
                <a16:creationId xmlns:a16="http://schemas.microsoft.com/office/drawing/2014/main" id="{F40E4D7D-72DC-216D-1543-87519CD8DA81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5F6C33AD-ABAC-4AF3-BCFB-6BCF22AB97B0}" type="datetimeFigureOut">
              <a:rPr lang="en-CA" altLang="en-US"/>
              <a:pPr>
                <a:defRPr/>
              </a:pPr>
              <a:t>2024-08-26</a:t>
            </a:fld>
            <a:endParaRPr lang="en-CA" altLang="en-US"/>
          </a:p>
        </p:txBody>
      </p:sp>
      <p:sp>
        <p:nvSpPr>
          <p:cNvPr id="28676" name="Footer Placeholder 3">
            <a:extLst>
              <a:ext uri="{FF2B5EF4-FFF2-40B4-BE49-F238E27FC236}">
                <a16:creationId xmlns:a16="http://schemas.microsoft.com/office/drawing/2014/main" id="{49F86080-D3FC-2324-B69E-415A268256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28677" name="Slide Number Placeholder 4">
            <a:extLst>
              <a:ext uri="{FF2B5EF4-FFF2-40B4-BE49-F238E27FC236}">
                <a16:creationId xmlns:a16="http://schemas.microsoft.com/office/drawing/2014/main" id="{11B2306D-62E6-C8B4-0928-C81AC70ECC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Font typeface="Arial" panose="020B0604020202020204" pitchFamily="34" charset="0"/>
              <a:buNone/>
              <a:defRPr sz="1200"/>
            </a:lvl1pPr>
          </a:lstStyle>
          <a:p>
            <a:fld id="{2FC47885-03BE-49B8-B00C-8E0D6FF191C5}" type="slidenum">
              <a:rPr lang="en-CA" altLang="en-US"/>
              <a:pPr/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Google Shape;3;n">
            <a:extLst>
              <a:ext uri="{FF2B5EF4-FFF2-40B4-BE49-F238E27FC236}">
                <a16:creationId xmlns:a16="http://schemas.microsoft.com/office/drawing/2014/main" id="{46E7DF38-D1D0-06D0-4C32-0AD4AEAF56D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309676800 w 120000"/>
              <a:gd name="T3" fmla="*/ 0 h 120000"/>
              <a:gd name="T4" fmla="*/ 309676800 w 120000"/>
              <a:gd name="T5" fmla="*/ 97983675 h 120000"/>
              <a:gd name="T6" fmla="*/ 0 w 120000"/>
              <a:gd name="T7" fmla="*/ 97983675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Google Shape;4;n">
            <a:extLst>
              <a:ext uri="{FF2B5EF4-FFF2-40B4-BE49-F238E27FC236}">
                <a16:creationId xmlns:a16="http://schemas.microsoft.com/office/drawing/2014/main" id="{EA626EB2-9EB1-9267-3D9C-C17A0735F361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Arial" panose="020B0604020202020204" pitchFamily="34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1pPr>
    <a:lvl2pPr marL="914400" lvl="1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2pPr>
    <a:lvl3pPr marL="1371600" lvl="2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3pPr>
    <a:lvl4pPr marL="1828800" lvl="3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4pPr>
    <a:lvl5pPr marL="2286000" lvl="4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panose="020B0604020202020204" pitchFamily="34" charset="0"/>
      <a:defRPr sz="1400">
        <a:solidFill>
          <a:srgbClr val="000000"/>
        </a:solidFill>
        <a:latin typeface="Arial"/>
        <a:ea typeface="Arial"/>
        <a:cs typeface="Arial"/>
        <a:sym typeface="Arial" panose="020B0604020202020204" pitchFamily="34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6D53701B-5F05-F7A5-5135-A05C22E3F28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F7BFD3DD-AB0F-0543-C728-0908C27F6919}"/>
              </a:ext>
            </a:extLst>
          </p:cNvPr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B657D042-324A-2CA6-9BDC-70A2BCA3436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  <a:headEnd/>
            <a:tailEnd/>
          </a:ln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3432424E-292C-DAC2-353C-CD01704422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CA" altLang="en-US" dirty="0">
                <a:latin typeface="Arial" panose="020B0604020202020204" pitchFamily="34" charset="0"/>
                <a:cs typeface="Arial" panose="020B0604020202020204" pitchFamily="34" charset="0"/>
              </a:rPr>
              <a:t>Speaking notes at </a:t>
            </a:r>
            <a:r>
              <a:rPr lang="en-CA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proxi</a:t>
            </a:r>
            <a:r>
              <a:rPr lang="en-CA" altLang="en-US" dirty="0">
                <a:latin typeface="Arial" panose="020B0604020202020204" pitchFamily="34" charset="0"/>
                <a:cs typeface="Arial" panose="020B0604020202020204" pitchFamily="34" charset="0"/>
              </a:rPr>
              <a:t> #2449391</a:t>
            </a:r>
            <a:endParaRPr lang="en-CA" altLang="en-U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&amp; Back - blank">
    <p:bg>
      <p:bgPr>
        <a:solidFill>
          <a:srgbClr val="3450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403861"/>
            <a:ext cx="9144000" cy="3499681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ctr">
              <a:lnSpc>
                <a:spcPts val="4600"/>
              </a:lnSpc>
              <a:defRPr sz="5000" spc="-15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4863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1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2250" spc="0"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7" name="Google Shape;50;p6"/>
          <p:cNvSpPr txBox="1">
            <a:spLocks noGrp="1"/>
          </p:cNvSpPr>
          <p:nvPr>
            <p:ph type="body" idx="2"/>
          </p:nvPr>
        </p:nvSpPr>
        <p:spPr>
          <a:xfrm>
            <a:off x="1" y="1252025"/>
            <a:ext cx="5980113" cy="2924175"/>
          </a:xfrm>
          <a:prstGeom prst="rect">
            <a:avLst/>
          </a:prstGeom>
        </p:spPr>
        <p:txBody>
          <a:bodyPr spcFirstLastPara="1" wrap="square" lIns="0" tIns="0" rIns="0" bIns="0" numCol="2" anchor="t" anchorCtr="0">
            <a:noAutofit/>
          </a:bodyPr>
          <a:lstStyle>
            <a:lvl1pPr marL="514337" lvl="0" indent="-228594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>
                <a:solidFill>
                  <a:schemeClr val="tx1"/>
                </a:solidFill>
                <a:latin typeface="+mj-lt"/>
              </a:defRPr>
            </a:lvl1pPr>
            <a:lvl2pPr marL="914378" lvl="1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566" lvl="2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754" lvl="3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5943" lvl="4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400240" lvl="5" indent="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None/>
              <a:defRPr sz="1800">
                <a:solidFill>
                  <a:schemeClr val="tx1"/>
                </a:solidFill>
              </a:defRPr>
            </a:lvl6pPr>
            <a:lvl7pPr marL="3200320" lvl="6" indent="-342892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509" lvl="7" indent="-342892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697" lvl="8" indent="-342892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 lang="en-CA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16394" y="1252025"/>
            <a:ext cx="2504049" cy="2924175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9403C51-E6F9-3414-863B-4D49E38B98C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125413" y="4608513"/>
            <a:ext cx="5559425" cy="2762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Font typeface="Arial" panose="020B0604020202020204" pitchFamily="34" charset="0"/>
              <a:buNone/>
              <a:defRPr sz="675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023835673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blan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1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2250" spc="0"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11015" y="1252025"/>
            <a:ext cx="2504049" cy="2924175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9" name="Google Shape;50;p6"/>
          <p:cNvSpPr txBox="1">
            <a:spLocks noGrp="1"/>
          </p:cNvSpPr>
          <p:nvPr>
            <p:ph type="body" idx="13"/>
          </p:nvPr>
        </p:nvSpPr>
        <p:spPr>
          <a:xfrm>
            <a:off x="2990057" y="1252024"/>
            <a:ext cx="5980113" cy="29241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514337" lvl="0" indent="-228594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378" lvl="1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566" lvl="2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754" lvl="3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5943" lvl="4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743132" lvl="5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6pPr>
            <a:lvl7pPr marL="3200320" lvl="6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7pPr>
            <a:lvl8pPr marL="3657509" lvl="7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8pPr>
            <a:lvl9pPr marL="4114697" lvl="8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9pPr>
          </a:lstStyle>
          <a:p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99CC99F-2E85-4531-C79D-3C5AEF9B81D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 bwMode="auto">
          <a:xfrm>
            <a:off x="125413" y="4608513"/>
            <a:ext cx="5559425" cy="2762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Font typeface="Arial" panose="020B0604020202020204" pitchFamily="34" charset="0"/>
              <a:buNone/>
              <a:defRPr sz="675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88125159"/>
      </p:ext>
    </p:extLst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1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2250" spc="0"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211017" y="1252024"/>
            <a:ext cx="8721970" cy="2924176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pPr lvl="0"/>
            <a:endParaRPr lang="en-CA" noProof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369B614-6100-A932-D813-2002E678F74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 bwMode="auto">
          <a:xfrm>
            <a:off x="125413" y="4608513"/>
            <a:ext cx="5559425" cy="2762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Font typeface="Arial" panose="020B0604020202020204" pitchFamily="34" charset="0"/>
              <a:buNone/>
              <a:defRPr sz="675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961023118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divider (white)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0" y="403862"/>
            <a:ext cx="9144000" cy="3772723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ctr">
              <a:lnSpc>
                <a:spcPts val="4600"/>
              </a:lnSpc>
              <a:defRPr sz="5000" spc="-150">
                <a:solidFill>
                  <a:srgbClr val="368AAF"/>
                </a:solidFill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87A598A-E5E0-2EE7-1462-9BD33B7FCD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387350" y="4608513"/>
            <a:ext cx="5327650" cy="2762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Font typeface="Arial" panose="020B0604020202020204" pitchFamily="34" charset="0"/>
              <a:buNone/>
              <a:defRPr sz="675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2942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&amp; Back - blank">
    <p:bg>
      <p:bgPr>
        <a:solidFill>
          <a:srgbClr val="3450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403861"/>
            <a:ext cx="9144000" cy="3499681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ctr">
              <a:lnSpc>
                <a:spcPts val="4600"/>
              </a:lnSpc>
              <a:defRPr sz="5000" spc="-15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299156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bla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3000" spc="0">
                <a:effectLst/>
                <a:latin typeface="+mj-lt"/>
              </a:defRPr>
            </a:lvl1pPr>
          </a:lstStyle>
          <a:p>
            <a:endParaRPr lang="fr-CA" noProof="0" dirty="0"/>
          </a:p>
        </p:txBody>
      </p:sp>
      <p:sp>
        <p:nvSpPr>
          <p:cNvPr id="10" name="Google Shape;50;p6"/>
          <p:cNvSpPr txBox="1">
            <a:spLocks noGrp="1"/>
          </p:cNvSpPr>
          <p:nvPr>
            <p:ph type="body" idx="2"/>
          </p:nvPr>
        </p:nvSpPr>
        <p:spPr>
          <a:xfrm>
            <a:off x="0" y="1252024"/>
            <a:ext cx="5980113" cy="29245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514350" lvl="0" indent="-228600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>
                <a:solidFill>
                  <a:schemeClr val="tx1"/>
                </a:solidFill>
                <a:latin typeface="+mj-l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7pPr>
            <a:lvl8pPr marL="3314700" lvl="7" indent="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None/>
              <a:defRPr sz="1800">
                <a:solidFill>
                  <a:schemeClr val="tx1"/>
                </a:solidFill>
              </a:defRPr>
            </a:lvl8pPr>
            <a:lvl9pPr marL="3771900" lvl="8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lang="fr-CA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25413" y="4608952"/>
            <a:ext cx="555869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fr-CA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16393" y="1252024"/>
            <a:ext cx="2504049" cy="2924560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1352132885"/>
      </p:ext>
    </p:extLst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3000" spc="0">
                <a:effectLst/>
                <a:latin typeface="+mj-lt"/>
              </a:defRPr>
            </a:lvl1pPr>
          </a:lstStyle>
          <a:p>
            <a:endParaRPr lang="fr-CA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25413" y="4608952"/>
            <a:ext cx="555869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fr-CA" noProof="0" dirty="0"/>
          </a:p>
        </p:txBody>
      </p:sp>
      <p:sp>
        <p:nvSpPr>
          <p:cNvPr id="7" name="Google Shape;50;p6"/>
          <p:cNvSpPr txBox="1">
            <a:spLocks noGrp="1"/>
          </p:cNvSpPr>
          <p:nvPr>
            <p:ph type="body" idx="2"/>
          </p:nvPr>
        </p:nvSpPr>
        <p:spPr>
          <a:xfrm>
            <a:off x="0" y="1252024"/>
            <a:ext cx="5980113" cy="2924175"/>
          </a:xfrm>
          <a:prstGeom prst="rect">
            <a:avLst/>
          </a:prstGeom>
        </p:spPr>
        <p:txBody>
          <a:bodyPr spcFirstLastPara="1" wrap="square" lIns="0" tIns="0" rIns="0" bIns="0" numCol="2" anchor="t" anchorCtr="0">
            <a:noAutofit/>
          </a:bodyPr>
          <a:lstStyle>
            <a:lvl1pPr marL="514350" lvl="0" indent="-228600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>
                <a:solidFill>
                  <a:schemeClr val="tx1"/>
                </a:solidFill>
                <a:latin typeface="+mj-l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 lang="fr-CA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16393" y="1252024"/>
            <a:ext cx="2504049" cy="2924175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562914841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blan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3000" spc="0">
                <a:effectLst/>
                <a:latin typeface="+mj-lt"/>
              </a:defRPr>
            </a:lvl1pPr>
          </a:lstStyle>
          <a:p>
            <a:endParaRPr lang="fr-CA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25413" y="4608952"/>
            <a:ext cx="555869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fr-CA" noProof="0" dirty="0"/>
          </a:p>
        </p:txBody>
      </p:sp>
      <p:sp>
        <p:nvSpPr>
          <p:cNvPr id="7" name="Google Shape;50;p6"/>
          <p:cNvSpPr txBox="1">
            <a:spLocks noGrp="1"/>
          </p:cNvSpPr>
          <p:nvPr>
            <p:ph type="body" idx="2"/>
          </p:nvPr>
        </p:nvSpPr>
        <p:spPr>
          <a:xfrm>
            <a:off x="2990056" y="1252024"/>
            <a:ext cx="5980113" cy="29241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514350" lvl="0" indent="-228600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>
                <a:solidFill>
                  <a:schemeClr val="tx1"/>
                </a:solidFill>
                <a:latin typeface="+mj-lt"/>
              </a:defRPr>
            </a:lvl1pPr>
            <a:lvl2pPr marL="857250" lvl="1" indent="-28575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7pPr>
            <a:lvl8pPr marL="3600450" lvl="7" indent="-28575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8pPr>
            <a:lvl9pPr marL="3771900" lvl="8" indent="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None/>
              <a:defRPr sz="1800"/>
            </a:lvl9pPr>
          </a:lstStyle>
          <a:p>
            <a:endParaRPr lang="fr-CA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11014" y="1252024"/>
            <a:ext cx="2504049" cy="2924175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3129598067"/>
      </p:ext>
    </p:extLst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3000" spc="0">
                <a:effectLst/>
                <a:latin typeface="+mj-lt"/>
              </a:defRPr>
            </a:lvl1pPr>
          </a:lstStyle>
          <a:p>
            <a:endParaRPr lang="fr-CA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25413" y="4608952"/>
            <a:ext cx="555869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fr-CA" noProof="0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211016" y="1252024"/>
            <a:ext cx="8721970" cy="2924176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3037574267"/>
      </p:ext>
    </p:extLst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blue)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0" y="403861"/>
            <a:ext cx="9144000" cy="3772723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ctr">
              <a:lnSpc>
                <a:spcPts val="4600"/>
              </a:lnSpc>
              <a:defRPr sz="5000" spc="-15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endParaRPr lang="fr-CA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72794" y="4608952"/>
            <a:ext cx="528042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3479948763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50;p6"/>
          <p:cNvSpPr txBox="1">
            <a:spLocks noGrp="1"/>
          </p:cNvSpPr>
          <p:nvPr>
            <p:ph type="body" idx="2"/>
          </p:nvPr>
        </p:nvSpPr>
        <p:spPr>
          <a:xfrm>
            <a:off x="3805310" y="410401"/>
            <a:ext cx="4889111" cy="3766184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514350" lvl="0" indent="-228600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>
                <a:solidFill>
                  <a:schemeClr val="tx1"/>
                </a:solidFill>
                <a:latin typeface="+mj-l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 lang="en-CA" noProof="0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1" y="410401"/>
            <a:ext cx="3581732" cy="3766184"/>
          </a:xfrm>
          <a:prstGeom prst="rect">
            <a:avLst/>
          </a:prstGeom>
          <a:noFill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4600"/>
              </a:lnSpc>
              <a:defRPr sz="4400" spc="-150"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8CA185E-926B-4841-0B5E-28624B87D8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06813" y="4595813"/>
            <a:ext cx="192722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7865765"/>
      </p:ext>
    </p:extLst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white)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0" y="403861"/>
            <a:ext cx="9144000" cy="3772723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ctr">
              <a:lnSpc>
                <a:spcPts val="4600"/>
              </a:lnSpc>
              <a:defRPr sz="5000" spc="-150">
                <a:solidFill>
                  <a:srgbClr val="368AAF"/>
                </a:solidFill>
                <a:effectLst/>
                <a:latin typeface="+mj-lt"/>
              </a:defRPr>
            </a:lvl1pPr>
          </a:lstStyle>
          <a:p>
            <a:endParaRPr lang="fr-CA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86862" y="4608952"/>
            <a:ext cx="5328139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fr-CA" noProof="0" dirty="0"/>
          </a:p>
        </p:txBody>
      </p:sp>
    </p:spTree>
    <p:extLst>
      <p:ext uri="{BB962C8B-B14F-4D97-AF65-F5344CB8AC3E}">
        <p14:creationId xmlns:p14="http://schemas.microsoft.com/office/powerpoint/2010/main" val="4167524239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white)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0" y="403861"/>
            <a:ext cx="9144000" cy="3772723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ctr">
              <a:lnSpc>
                <a:spcPts val="4600"/>
              </a:lnSpc>
              <a:defRPr sz="5000" spc="-150">
                <a:solidFill>
                  <a:srgbClr val="368AAF"/>
                </a:solidFill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7CEE033-7DB3-6C16-31D3-0455352A84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87350" y="4608513"/>
            <a:ext cx="53276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 dirty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5216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blue)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0" y="403861"/>
            <a:ext cx="9144000" cy="3772723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ctr">
              <a:lnSpc>
                <a:spcPts val="4600"/>
              </a:lnSpc>
              <a:defRPr sz="5000" spc="-15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F9307AE-47CC-CD23-8F1A-F1721124F3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3063" y="4608513"/>
            <a:ext cx="528002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 dirty="0">
                <a:solidFill>
                  <a:schemeClr val="bg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02760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bla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3000" spc="0"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10" name="Google Shape;50;p6"/>
          <p:cNvSpPr txBox="1">
            <a:spLocks noGrp="1"/>
          </p:cNvSpPr>
          <p:nvPr>
            <p:ph type="body" idx="2"/>
          </p:nvPr>
        </p:nvSpPr>
        <p:spPr>
          <a:xfrm>
            <a:off x="0" y="1252024"/>
            <a:ext cx="5980113" cy="29245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514350" lvl="0" indent="-228600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9pPr>
          </a:lstStyle>
          <a:p>
            <a:endParaRPr lang="en-CA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16393" y="1252024"/>
            <a:ext cx="2504049" cy="2924560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44BCAEF-59AB-C38C-3E9F-85B121B2F76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25413" y="4608513"/>
            <a:ext cx="555942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8344837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3000" spc="0"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7" name="Google Shape;50;p6"/>
          <p:cNvSpPr txBox="1">
            <a:spLocks noGrp="1"/>
          </p:cNvSpPr>
          <p:nvPr>
            <p:ph type="body" idx="2"/>
          </p:nvPr>
        </p:nvSpPr>
        <p:spPr>
          <a:xfrm>
            <a:off x="0" y="1252024"/>
            <a:ext cx="5980113" cy="2924175"/>
          </a:xfrm>
          <a:prstGeom prst="rect">
            <a:avLst/>
          </a:prstGeom>
        </p:spPr>
        <p:txBody>
          <a:bodyPr spcFirstLastPara="1" wrap="square" lIns="0" tIns="0" rIns="0" bIns="0" numCol="2" anchor="t" anchorCtr="0">
            <a:noAutofit/>
          </a:bodyPr>
          <a:lstStyle>
            <a:lvl1pPr marL="514350" lvl="0" indent="-228600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>
                <a:solidFill>
                  <a:schemeClr val="tx1"/>
                </a:solidFill>
                <a:latin typeface="+mj-l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400300" lvl="5" indent="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None/>
              <a:defRPr sz="1800">
                <a:solidFill>
                  <a:schemeClr val="tx1"/>
                </a:solidFill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 lang="en-CA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16393" y="1252024"/>
            <a:ext cx="2504049" cy="2924175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E6BFB82-8661-2FFF-A427-02049491EFD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25413" y="4608513"/>
            <a:ext cx="555942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638637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blan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3000" spc="0"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211014" y="1252024"/>
            <a:ext cx="2504049" cy="2924175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9" name="Google Shape;50;p6"/>
          <p:cNvSpPr txBox="1">
            <a:spLocks noGrp="1"/>
          </p:cNvSpPr>
          <p:nvPr>
            <p:ph type="body" idx="13"/>
          </p:nvPr>
        </p:nvSpPr>
        <p:spPr>
          <a:xfrm>
            <a:off x="2990057" y="1252023"/>
            <a:ext cx="5980113" cy="292417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514350" lvl="0" indent="-228600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9pPr>
          </a:lstStyle>
          <a:p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436E13-F190-67EF-8BF7-6527D6F6E9B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25413" y="4608513"/>
            <a:ext cx="555942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7435515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3000" spc="0"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211016" y="1252024"/>
            <a:ext cx="8721970" cy="2924176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pPr lvl="0"/>
            <a:endParaRPr lang="en-CA" noProof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7592985-C8B2-AFF6-A1A9-20A753EA84B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25413" y="4608513"/>
            <a:ext cx="555942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675" kern="0" spc="0">
                <a:solidFill>
                  <a:schemeClr val="tx1"/>
                </a:solidFill>
                <a:latin typeface="+mj-lt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9480473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(inside) - bla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1" y="1"/>
            <a:ext cx="6949440" cy="1007165"/>
          </a:xfrm>
          <a:prstGeom prst="rect">
            <a:avLst/>
          </a:prstGeom>
          <a:noFill/>
          <a:effectLst/>
        </p:spPr>
        <p:txBody>
          <a:bodyPr vert="horz" lIns="274320" tIns="45720" rIns="274320" bIns="45720" rtlCol="0" anchor="ctr" anchorCtr="0">
            <a:normAutofit/>
          </a:bodyPr>
          <a:lstStyle>
            <a:lvl1pPr algn="l">
              <a:lnSpc>
                <a:spcPts val="3200"/>
              </a:lnSpc>
              <a:defRPr sz="2250" spc="0">
                <a:effectLst/>
                <a:latin typeface="+mj-lt"/>
              </a:defRPr>
            </a:lvl1pPr>
          </a:lstStyle>
          <a:p>
            <a:endParaRPr lang="en-CA" noProof="0" dirty="0"/>
          </a:p>
        </p:txBody>
      </p:sp>
      <p:sp>
        <p:nvSpPr>
          <p:cNvPr id="10" name="Google Shape;50;p6"/>
          <p:cNvSpPr txBox="1">
            <a:spLocks noGrp="1"/>
          </p:cNvSpPr>
          <p:nvPr>
            <p:ph type="body" idx="2"/>
          </p:nvPr>
        </p:nvSpPr>
        <p:spPr>
          <a:xfrm>
            <a:off x="1" y="1252024"/>
            <a:ext cx="5980113" cy="292456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514337" lvl="0" indent="-228594">
              <a:spcBef>
                <a:spcPts val="120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 spc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378" lvl="1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1371566" lvl="2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3pPr>
            <a:lvl4pPr marL="1828754" lvl="3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285943" lvl="4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 marL="2743132" lvl="5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6pPr>
            <a:lvl7pPr marL="3200320" lvl="6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7pPr>
            <a:lvl8pPr marL="3657509" lvl="7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8pPr>
            <a:lvl9pPr marL="4114697" lvl="8" indent="-342892">
              <a:spcBef>
                <a:spcPts val="0"/>
              </a:spcBef>
              <a:spcAft>
                <a:spcPts val="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9pPr>
          </a:lstStyle>
          <a:p>
            <a:endParaRPr lang="en-CA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16394" y="1252024"/>
            <a:ext cx="2504049" cy="2924560"/>
          </a:xfrm>
          <a:prstGeom prst="rect">
            <a:avLst/>
          </a:prstGeom>
        </p:spPr>
        <p:txBody>
          <a:bodyPr/>
          <a:lstStyle>
            <a:lvl1pPr>
              <a:defRPr sz="1800" spc="0">
                <a:latin typeface="+mj-lt"/>
              </a:defRPr>
            </a:lvl1pPr>
          </a:lstStyle>
          <a:p>
            <a:pPr lvl="0"/>
            <a:endParaRPr lang="en-CA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3F5C129-3470-6F3A-453D-546503F16F9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125413" y="4608513"/>
            <a:ext cx="5559425" cy="2762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Font typeface="Arial" panose="020B0604020202020204" pitchFamily="34" charset="0"/>
              <a:buNone/>
              <a:defRPr sz="675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542301369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png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18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8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>
            <a:extLst>
              <a:ext uri="{FF2B5EF4-FFF2-40B4-BE49-F238E27FC236}">
                <a16:creationId xmlns:a16="http://schemas.microsoft.com/office/drawing/2014/main" id="{40D0AAAA-F758-183F-AE20-C94559020DE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F3A0007-BED4-140D-2A56-0A487B1AD84C}"/>
              </a:ext>
            </a:extLst>
          </p:cNvPr>
          <p:cNvSpPr/>
          <p:nvPr userDrawn="1"/>
        </p:nvSpPr>
        <p:spPr>
          <a:xfrm>
            <a:off x="0" y="-6350"/>
            <a:ext cx="9144000" cy="5149850"/>
          </a:xfrm>
          <a:prstGeom prst="rect">
            <a:avLst/>
          </a:prstGeom>
          <a:solidFill>
            <a:srgbClr val="368AA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11043155-7098-26A9-9ED8-574AB0FF8439}"/>
              </a:ext>
            </a:extLst>
          </p:cNvPr>
          <p:cNvSpPr/>
          <p:nvPr userDrawn="1"/>
        </p:nvSpPr>
        <p:spPr>
          <a:xfrm flipH="1">
            <a:off x="6672263" y="493713"/>
            <a:ext cx="246062" cy="211137"/>
          </a:xfrm>
          <a:prstGeom prst="hexagon">
            <a:avLst/>
          </a:prstGeom>
          <a:noFill/>
          <a:ln w="25400">
            <a:solidFill>
              <a:srgbClr val="368AAF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7620E3D9-2365-D718-0F8B-0BF5199B74D1}"/>
              </a:ext>
            </a:extLst>
          </p:cNvPr>
          <p:cNvSpPr/>
          <p:nvPr userDrawn="1"/>
        </p:nvSpPr>
        <p:spPr>
          <a:xfrm flipH="1">
            <a:off x="5826125" y="252413"/>
            <a:ext cx="531813" cy="45878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7EBC88E6-403E-4E61-CC35-45D8E29D9BDE}"/>
              </a:ext>
            </a:extLst>
          </p:cNvPr>
          <p:cNvSpPr/>
          <p:nvPr userDrawn="1"/>
        </p:nvSpPr>
        <p:spPr>
          <a:xfrm flipH="1">
            <a:off x="7575550" y="955675"/>
            <a:ext cx="244475" cy="211138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CBB8906A-C1C3-5FAF-EC17-CD7F4272928D}"/>
              </a:ext>
            </a:extLst>
          </p:cNvPr>
          <p:cNvSpPr/>
          <p:nvPr userDrawn="1"/>
        </p:nvSpPr>
        <p:spPr>
          <a:xfrm flipH="1">
            <a:off x="6005513" y="2932113"/>
            <a:ext cx="568325" cy="490537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8E389290-CD2C-E5D4-A5D8-FCB7F61E8D73}"/>
              </a:ext>
            </a:extLst>
          </p:cNvPr>
          <p:cNvSpPr/>
          <p:nvPr userDrawn="1"/>
        </p:nvSpPr>
        <p:spPr>
          <a:xfrm flipH="1">
            <a:off x="8343900" y="3367088"/>
            <a:ext cx="533400" cy="460375"/>
          </a:xfrm>
          <a:prstGeom prst="hexagon">
            <a:avLst/>
          </a:prstGeom>
          <a:noFill/>
          <a:ln w="25400">
            <a:solidFill>
              <a:srgbClr val="368AAF">
                <a:alpha val="3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C2609E7B-B571-B65D-BB91-E137F4E0619B}"/>
              </a:ext>
            </a:extLst>
          </p:cNvPr>
          <p:cNvSpPr/>
          <p:nvPr userDrawn="1"/>
        </p:nvSpPr>
        <p:spPr>
          <a:xfrm flipH="1">
            <a:off x="7040563" y="2797175"/>
            <a:ext cx="868362" cy="747713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2" name="Hexagon 31">
            <a:extLst>
              <a:ext uri="{FF2B5EF4-FFF2-40B4-BE49-F238E27FC236}">
                <a16:creationId xmlns:a16="http://schemas.microsoft.com/office/drawing/2014/main" id="{EC2A1AEB-FB18-D29E-9771-88C8F76ABB39}"/>
              </a:ext>
            </a:extLst>
          </p:cNvPr>
          <p:cNvSpPr/>
          <p:nvPr userDrawn="1"/>
        </p:nvSpPr>
        <p:spPr>
          <a:xfrm flipH="1">
            <a:off x="5697538" y="1450975"/>
            <a:ext cx="246062" cy="211138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3" name="Hexagon 32">
            <a:extLst>
              <a:ext uri="{FF2B5EF4-FFF2-40B4-BE49-F238E27FC236}">
                <a16:creationId xmlns:a16="http://schemas.microsoft.com/office/drawing/2014/main" id="{8D3DC8E4-37D4-CEE0-B059-9D3FA315AE5A}"/>
              </a:ext>
            </a:extLst>
          </p:cNvPr>
          <p:cNvSpPr/>
          <p:nvPr userDrawn="1"/>
        </p:nvSpPr>
        <p:spPr>
          <a:xfrm flipH="1">
            <a:off x="6338888" y="955675"/>
            <a:ext cx="866775" cy="747713"/>
          </a:xfrm>
          <a:prstGeom prst="hexagon">
            <a:avLst/>
          </a:prstGeom>
          <a:noFill/>
          <a:ln w="25400">
            <a:solidFill>
              <a:srgbClr val="368AAF">
                <a:alpha val="3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0DE98DC9-4ABB-2AD0-B489-FCAB318BB481}"/>
              </a:ext>
            </a:extLst>
          </p:cNvPr>
          <p:cNvSpPr/>
          <p:nvPr userDrawn="1"/>
        </p:nvSpPr>
        <p:spPr>
          <a:xfrm flipH="1">
            <a:off x="8208963" y="2913063"/>
            <a:ext cx="244475" cy="211137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328A7156-A630-6A95-B419-58997412BBE2}"/>
              </a:ext>
            </a:extLst>
          </p:cNvPr>
          <p:cNvSpPr/>
          <p:nvPr userDrawn="1"/>
        </p:nvSpPr>
        <p:spPr>
          <a:xfrm flipH="1">
            <a:off x="4875213" y="419100"/>
            <a:ext cx="531812" cy="458788"/>
          </a:xfrm>
          <a:prstGeom prst="hexagon">
            <a:avLst/>
          </a:prstGeom>
          <a:noFill/>
          <a:ln w="25400">
            <a:solidFill>
              <a:srgbClr val="368AAF">
                <a:alpha val="3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140E8893-6200-7729-12CC-22F8EEF7AD44}"/>
              </a:ext>
            </a:extLst>
          </p:cNvPr>
          <p:cNvSpPr/>
          <p:nvPr userDrawn="1"/>
        </p:nvSpPr>
        <p:spPr>
          <a:xfrm flipH="1">
            <a:off x="4302125" y="284163"/>
            <a:ext cx="244475" cy="211137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7" name="Hexagon 36">
            <a:extLst>
              <a:ext uri="{FF2B5EF4-FFF2-40B4-BE49-F238E27FC236}">
                <a16:creationId xmlns:a16="http://schemas.microsoft.com/office/drawing/2014/main" id="{99540C82-0AD4-E30A-AE7B-F1DDD78B2C42}"/>
              </a:ext>
            </a:extLst>
          </p:cNvPr>
          <p:cNvSpPr/>
          <p:nvPr userDrawn="1"/>
        </p:nvSpPr>
        <p:spPr>
          <a:xfrm flipH="1">
            <a:off x="2432050" y="376238"/>
            <a:ext cx="244475" cy="211137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0AD19E41-E214-5641-B923-89B757A7C710}"/>
              </a:ext>
            </a:extLst>
          </p:cNvPr>
          <p:cNvSpPr/>
          <p:nvPr userDrawn="1"/>
        </p:nvSpPr>
        <p:spPr>
          <a:xfrm flipH="1">
            <a:off x="1608138" y="766763"/>
            <a:ext cx="531812" cy="45878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AD0341BC-E7D2-16F2-2C8F-130C187775C5}"/>
              </a:ext>
            </a:extLst>
          </p:cNvPr>
          <p:cNvSpPr/>
          <p:nvPr userDrawn="1"/>
        </p:nvSpPr>
        <p:spPr>
          <a:xfrm flipH="1">
            <a:off x="1030288" y="249238"/>
            <a:ext cx="569912" cy="488950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CF3D1EA5-3A06-ACDB-EACF-918AF9937C6A}"/>
              </a:ext>
            </a:extLst>
          </p:cNvPr>
          <p:cNvSpPr/>
          <p:nvPr userDrawn="1"/>
        </p:nvSpPr>
        <p:spPr>
          <a:xfrm flipH="1">
            <a:off x="3027363" y="249238"/>
            <a:ext cx="866775" cy="747712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1" name="Hexagon 40">
            <a:extLst>
              <a:ext uri="{FF2B5EF4-FFF2-40B4-BE49-F238E27FC236}">
                <a16:creationId xmlns:a16="http://schemas.microsoft.com/office/drawing/2014/main" id="{7BC1204C-7F46-1276-0801-AEA4BF93894B}"/>
              </a:ext>
            </a:extLst>
          </p:cNvPr>
          <p:cNvSpPr/>
          <p:nvPr userDrawn="1"/>
        </p:nvSpPr>
        <p:spPr>
          <a:xfrm flipH="1">
            <a:off x="614363" y="1449388"/>
            <a:ext cx="246062" cy="21113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2" name="Hexagon 41">
            <a:extLst>
              <a:ext uri="{FF2B5EF4-FFF2-40B4-BE49-F238E27FC236}">
                <a16:creationId xmlns:a16="http://schemas.microsoft.com/office/drawing/2014/main" id="{964FD149-4713-5C69-B973-EEF4FC57E827}"/>
              </a:ext>
            </a:extLst>
          </p:cNvPr>
          <p:cNvSpPr/>
          <p:nvPr userDrawn="1"/>
        </p:nvSpPr>
        <p:spPr>
          <a:xfrm flipH="1">
            <a:off x="785813" y="996950"/>
            <a:ext cx="244475" cy="211138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6FAA4AB0-BE5C-027F-3066-7B3AA60B872F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822950" y="3946525"/>
            <a:ext cx="3321050" cy="1198563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  <a:gd name="connsiteX0" fmla="*/ 0 w 1102460"/>
              <a:gd name="connsiteY0" fmla="*/ 152400 h 307504"/>
              <a:gd name="connsiteX1" fmla="*/ 76157 w 1102460"/>
              <a:gd name="connsiteY1" fmla="*/ 0 h 307504"/>
              <a:gd name="connsiteX2" fmla="*/ 1102460 w 1102460"/>
              <a:gd name="connsiteY2" fmla="*/ 0 h 307504"/>
              <a:gd name="connsiteX3" fmla="*/ 625887 w 1102460"/>
              <a:gd name="connsiteY3" fmla="*/ 305882 h 307504"/>
              <a:gd name="connsiteX4" fmla="*/ 760 w 1102460"/>
              <a:gd name="connsiteY4" fmla="*/ 307504 h 307504"/>
              <a:gd name="connsiteX5" fmla="*/ 0 w 1102460"/>
              <a:gd name="connsiteY5" fmla="*/ 152400 h 307504"/>
              <a:gd name="connsiteX0" fmla="*/ 0 w 1102460"/>
              <a:gd name="connsiteY0" fmla="*/ 152400 h 307504"/>
              <a:gd name="connsiteX1" fmla="*/ 76157 w 1102460"/>
              <a:gd name="connsiteY1" fmla="*/ 0 h 307504"/>
              <a:gd name="connsiteX2" fmla="*/ 1102460 w 1102460"/>
              <a:gd name="connsiteY2" fmla="*/ 0 h 307504"/>
              <a:gd name="connsiteX3" fmla="*/ 1100274 w 1102460"/>
              <a:gd name="connsiteY3" fmla="*/ 305882 h 307504"/>
              <a:gd name="connsiteX4" fmla="*/ 760 w 1102460"/>
              <a:gd name="connsiteY4" fmla="*/ 307504 h 307504"/>
              <a:gd name="connsiteX5" fmla="*/ 0 w 1102460"/>
              <a:gd name="connsiteY5" fmla="*/ 152400 h 307504"/>
              <a:gd name="connsiteX0" fmla="*/ 0 w 1100275"/>
              <a:gd name="connsiteY0" fmla="*/ 152400 h 307504"/>
              <a:gd name="connsiteX1" fmla="*/ 76157 w 1100275"/>
              <a:gd name="connsiteY1" fmla="*/ 0 h 307504"/>
              <a:gd name="connsiteX2" fmla="*/ 885914 w 1100275"/>
              <a:gd name="connsiteY2" fmla="*/ 0 h 307504"/>
              <a:gd name="connsiteX3" fmla="*/ 1100274 w 1100275"/>
              <a:gd name="connsiteY3" fmla="*/ 305882 h 307504"/>
              <a:gd name="connsiteX4" fmla="*/ 760 w 1100275"/>
              <a:gd name="connsiteY4" fmla="*/ 307504 h 307504"/>
              <a:gd name="connsiteX5" fmla="*/ 0 w 1100275"/>
              <a:gd name="connsiteY5" fmla="*/ 152400 h 307504"/>
              <a:gd name="connsiteX0" fmla="*/ 0 w 896019"/>
              <a:gd name="connsiteY0" fmla="*/ 152400 h 307773"/>
              <a:gd name="connsiteX1" fmla="*/ 76157 w 896019"/>
              <a:gd name="connsiteY1" fmla="*/ 0 h 307773"/>
              <a:gd name="connsiteX2" fmla="*/ 885914 w 896019"/>
              <a:gd name="connsiteY2" fmla="*/ 0 h 307773"/>
              <a:gd name="connsiteX3" fmla="*/ 895986 w 896019"/>
              <a:gd name="connsiteY3" fmla="*/ 307773 h 307773"/>
              <a:gd name="connsiteX4" fmla="*/ 760 w 896019"/>
              <a:gd name="connsiteY4" fmla="*/ 307504 h 307773"/>
              <a:gd name="connsiteX5" fmla="*/ 0 w 896019"/>
              <a:gd name="connsiteY5" fmla="*/ 152400 h 307773"/>
              <a:gd name="connsiteX0" fmla="*/ 0 w 898171"/>
              <a:gd name="connsiteY0" fmla="*/ 152400 h 307773"/>
              <a:gd name="connsiteX1" fmla="*/ 76157 w 898171"/>
              <a:gd name="connsiteY1" fmla="*/ 0 h 307773"/>
              <a:gd name="connsiteX2" fmla="*/ 898171 w 898171"/>
              <a:gd name="connsiteY2" fmla="*/ 1890 h 307773"/>
              <a:gd name="connsiteX3" fmla="*/ 895986 w 898171"/>
              <a:gd name="connsiteY3" fmla="*/ 307773 h 307773"/>
              <a:gd name="connsiteX4" fmla="*/ 760 w 898171"/>
              <a:gd name="connsiteY4" fmla="*/ 307504 h 307773"/>
              <a:gd name="connsiteX5" fmla="*/ 0 w 898171"/>
              <a:gd name="connsiteY5" fmla="*/ 152400 h 307773"/>
              <a:gd name="connsiteX0" fmla="*/ 0 w 896053"/>
              <a:gd name="connsiteY0" fmla="*/ 152400 h 307773"/>
              <a:gd name="connsiteX1" fmla="*/ 76157 w 896053"/>
              <a:gd name="connsiteY1" fmla="*/ 0 h 307773"/>
              <a:gd name="connsiteX2" fmla="*/ 892043 w 896053"/>
              <a:gd name="connsiteY2" fmla="*/ 1890 h 307773"/>
              <a:gd name="connsiteX3" fmla="*/ 895986 w 896053"/>
              <a:gd name="connsiteY3" fmla="*/ 307773 h 307773"/>
              <a:gd name="connsiteX4" fmla="*/ 760 w 896053"/>
              <a:gd name="connsiteY4" fmla="*/ 307504 h 307773"/>
              <a:gd name="connsiteX5" fmla="*/ 0 w 896053"/>
              <a:gd name="connsiteY5" fmla="*/ 152400 h 307773"/>
              <a:gd name="connsiteX0" fmla="*/ 0 w 894047"/>
              <a:gd name="connsiteY0" fmla="*/ 152400 h 307504"/>
              <a:gd name="connsiteX1" fmla="*/ 76157 w 894047"/>
              <a:gd name="connsiteY1" fmla="*/ 0 h 307504"/>
              <a:gd name="connsiteX2" fmla="*/ 892043 w 894047"/>
              <a:gd name="connsiteY2" fmla="*/ 1890 h 307504"/>
              <a:gd name="connsiteX3" fmla="*/ 893943 w 894047"/>
              <a:gd name="connsiteY3" fmla="*/ 303992 h 307504"/>
              <a:gd name="connsiteX4" fmla="*/ 760 w 894047"/>
              <a:gd name="connsiteY4" fmla="*/ 307504 h 307504"/>
              <a:gd name="connsiteX5" fmla="*/ 0 w 894047"/>
              <a:gd name="connsiteY5" fmla="*/ 152400 h 307504"/>
              <a:gd name="connsiteX0" fmla="*/ 0 w 896129"/>
              <a:gd name="connsiteY0" fmla="*/ 152400 h 307504"/>
              <a:gd name="connsiteX1" fmla="*/ 76157 w 896129"/>
              <a:gd name="connsiteY1" fmla="*/ 0 h 307504"/>
              <a:gd name="connsiteX2" fmla="*/ 896129 w 896129"/>
              <a:gd name="connsiteY2" fmla="*/ 1890 h 307504"/>
              <a:gd name="connsiteX3" fmla="*/ 893943 w 896129"/>
              <a:gd name="connsiteY3" fmla="*/ 303992 h 307504"/>
              <a:gd name="connsiteX4" fmla="*/ 760 w 896129"/>
              <a:gd name="connsiteY4" fmla="*/ 307504 h 307504"/>
              <a:gd name="connsiteX5" fmla="*/ 0 w 896129"/>
              <a:gd name="connsiteY5" fmla="*/ 152400 h 307504"/>
              <a:gd name="connsiteX0" fmla="*/ 0 w 898133"/>
              <a:gd name="connsiteY0" fmla="*/ 152400 h 307504"/>
              <a:gd name="connsiteX1" fmla="*/ 76157 w 898133"/>
              <a:gd name="connsiteY1" fmla="*/ 0 h 307504"/>
              <a:gd name="connsiteX2" fmla="*/ 896129 w 898133"/>
              <a:gd name="connsiteY2" fmla="*/ 1890 h 307504"/>
              <a:gd name="connsiteX3" fmla="*/ 898029 w 898133"/>
              <a:gd name="connsiteY3" fmla="*/ 303992 h 307504"/>
              <a:gd name="connsiteX4" fmla="*/ 760 w 898133"/>
              <a:gd name="connsiteY4" fmla="*/ 307504 h 307504"/>
              <a:gd name="connsiteX5" fmla="*/ 0 w 898133"/>
              <a:gd name="connsiteY5" fmla="*/ 152400 h 307504"/>
              <a:gd name="connsiteX0" fmla="*/ 0 w 916558"/>
              <a:gd name="connsiteY0" fmla="*/ 152400 h 307504"/>
              <a:gd name="connsiteX1" fmla="*/ 76157 w 916558"/>
              <a:gd name="connsiteY1" fmla="*/ 0 h 307504"/>
              <a:gd name="connsiteX2" fmla="*/ 916558 w 916558"/>
              <a:gd name="connsiteY2" fmla="*/ 1890 h 307504"/>
              <a:gd name="connsiteX3" fmla="*/ 898029 w 916558"/>
              <a:gd name="connsiteY3" fmla="*/ 303992 h 307504"/>
              <a:gd name="connsiteX4" fmla="*/ 760 w 916558"/>
              <a:gd name="connsiteY4" fmla="*/ 307504 h 307504"/>
              <a:gd name="connsiteX5" fmla="*/ 0 w 916558"/>
              <a:gd name="connsiteY5" fmla="*/ 152400 h 307504"/>
              <a:gd name="connsiteX0" fmla="*/ 0 w 916643"/>
              <a:gd name="connsiteY0" fmla="*/ 152400 h 307504"/>
              <a:gd name="connsiteX1" fmla="*/ 76157 w 916643"/>
              <a:gd name="connsiteY1" fmla="*/ 0 h 307504"/>
              <a:gd name="connsiteX2" fmla="*/ 916558 w 916643"/>
              <a:gd name="connsiteY2" fmla="*/ 1890 h 307504"/>
              <a:gd name="connsiteX3" fmla="*/ 916415 w 916643"/>
              <a:gd name="connsiteY3" fmla="*/ 305882 h 307504"/>
              <a:gd name="connsiteX4" fmla="*/ 760 w 916643"/>
              <a:gd name="connsiteY4" fmla="*/ 307504 h 307504"/>
              <a:gd name="connsiteX5" fmla="*/ 0 w 916643"/>
              <a:gd name="connsiteY5" fmla="*/ 152400 h 307504"/>
              <a:gd name="connsiteX0" fmla="*/ 0 w 918214"/>
              <a:gd name="connsiteY0" fmla="*/ 152400 h 307504"/>
              <a:gd name="connsiteX1" fmla="*/ 76157 w 918214"/>
              <a:gd name="connsiteY1" fmla="*/ 0 h 307504"/>
              <a:gd name="connsiteX2" fmla="*/ 918214 w 918214"/>
              <a:gd name="connsiteY2" fmla="*/ 1890 h 307504"/>
              <a:gd name="connsiteX3" fmla="*/ 916415 w 918214"/>
              <a:gd name="connsiteY3" fmla="*/ 305882 h 307504"/>
              <a:gd name="connsiteX4" fmla="*/ 760 w 918214"/>
              <a:gd name="connsiteY4" fmla="*/ 307504 h 307504"/>
              <a:gd name="connsiteX5" fmla="*/ 0 w 918214"/>
              <a:gd name="connsiteY5" fmla="*/ 152400 h 307504"/>
              <a:gd name="connsiteX0" fmla="*/ 0 w 919870"/>
              <a:gd name="connsiteY0" fmla="*/ 152400 h 307504"/>
              <a:gd name="connsiteX1" fmla="*/ 76157 w 919870"/>
              <a:gd name="connsiteY1" fmla="*/ 0 h 307504"/>
              <a:gd name="connsiteX2" fmla="*/ 919870 w 919870"/>
              <a:gd name="connsiteY2" fmla="*/ 358 h 307504"/>
              <a:gd name="connsiteX3" fmla="*/ 916415 w 919870"/>
              <a:gd name="connsiteY3" fmla="*/ 305882 h 307504"/>
              <a:gd name="connsiteX4" fmla="*/ 760 w 919870"/>
              <a:gd name="connsiteY4" fmla="*/ 307504 h 307504"/>
              <a:gd name="connsiteX5" fmla="*/ 0 w 919870"/>
              <a:gd name="connsiteY5" fmla="*/ 152400 h 307504"/>
              <a:gd name="connsiteX0" fmla="*/ 0 w 919870"/>
              <a:gd name="connsiteY0" fmla="*/ 152400 h 307504"/>
              <a:gd name="connsiteX1" fmla="*/ 76157 w 919870"/>
              <a:gd name="connsiteY1" fmla="*/ 0 h 307504"/>
              <a:gd name="connsiteX2" fmla="*/ 919870 w 919870"/>
              <a:gd name="connsiteY2" fmla="*/ 358 h 307504"/>
              <a:gd name="connsiteX3" fmla="*/ 918071 w 919870"/>
              <a:gd name="connsiteY3" fmla="*/ 305882 h 307504"/>
              <a:gd name="connsiteX4" fmla="*/ 760 w 919870"/>
              <a:gd name="connsiteY4" fmla="*/ 307504 h 307504"/>
              <a:gd name="connsiteX5" fmla="*/ 0 w 919870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870" h="307504">
                <a:moveTo>
                  <a:pt x="0" y="152400"/>
                </a:moveTo>
                <a:lnTo>
                  <a:pt x="76157" y="0"/>
                </a:lnTo>
                <a:lnTo>
                  <a:pt x="919870" y="358"/>
                </a:lnTo>
                <a:cubicBezTo>
                  <a:pt x="919141" y="102319"/>
                  <a:pt x="918800" y="203921"/>
                  <a:pt x="918071" y="305882"/>
                </a:cubicBez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lIns="237744" tIns="0" rIns="0" bIns="0" anchor="ctr"/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400" b="1" kern="1200">
                <a:solidFill>
                  <a:schemeClr val="bg1"/>
                </a:solidFill>
                <a:latin typeface="Myriad Pro" panose="020B0503030403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pc="-150" dirty="0">
              <a:latin typeface="+mj-lt"/>
            </a:endParaRPr>
          </a:p>
        </p:txBody>
      </p:sp>
      <p:pic>
        <p:nvPicPr>
          <p:cNvPr id="1028" name="Picture 16" descr="Office of the Auditor General of Canada&#10;Bureau du vérificateur général du Canada" title="Office official signature (logo)">
            <a:extLst>
              <a:ext uri="{FF2B5EF4-FFF2-40B4-BE49-F238E27FC236}">
                <a16:creationId xmlns:a16="http://schemas.microsoft.com/office/drawing/2014/main" id="{5926D7FA-46EA-3B10-D5B1-6AB20514BE1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26163" y="4167188"/>
            <a:ext cx="27368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</p:sldLayoutIdLst>
  <p:transition>
    <p:fade thruBlk="1"/>
  </p:transition>
  <p:hf sldNum="0" hdr="0" ftr="0" dt="0"/>
  <p:txStyles>
    <p:titleStyle>
      <a:lvl1pPr algn="l" defTabSz="342900" rtl="0" fontAlgn="base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fontAlgn="base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fontAlgn="base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fontAlgn="base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fontAlgn="base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fontAlgn="base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fontAlgn="base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fontAlgn="base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fontAlgn="base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fontAlgn="base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1011238"/>
          </a:xfrm>
          <a:prstGeom prst="rect">
            <a:avLst/>
          </a:prstGeom>
          <a:solidFill>
            <a:srgbClr val="368AA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9" name="Hexagon 18"/>
          <p:cNvSpPr/>
          <p:nvPr userDrawn="1"/>
        </p:nvSpPr>
        <p:spPr>
          <a:xfrm>
            <a:off x="6593828" y="423680"/>
            <a:ext cx="568325" cy="490537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1" name="Hexagon 20"/>
          <p:cNvSpPr/>
          <p:nvPr userDrawn="1"/>
        </p:nvSpPr>
        <p:spPr>
          <a:xfrm>
            <a:off x="8117644" y="2978477"/>
            <a:ext cx="569913" cy="4905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2" name="Hexagon 21"/>
          <p:cNvSpPr/>
          <p:nvPr userDrawn="1"/>
        </p:nvSpPr>
        <p:spPr>
          <a:xfrm>
            <a:off x="5707173" y="107950"/>
            <a:ext cx="533400" cy="458787"/>
          </a:xfrm>
          <a:prstGeom prst="hexagon">
            <a:avLst/>
          </a:prstGeom>
          <a:noFill/>
          <a:ln w="25400">
            <a:solidFill>
              <a:srgbClr val="FFC4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4" name="Hexagon 23"/>
          <p:cNvSpPr/>
          <p:nvPr userDrawn="1"/>
        </p:nvSpPr>
        <p:spPr>
          <a:xfrm>
            <a:off x="8402601" y="2535798"/>
            <a:ext cx="244475" cy="211138"/>
          </a:xfrm>
          <a:prstGeom prst="hexagon">
            <a:avLst/>
          </a:prstGeom>
          <a:noFill/>
          <a:ln w="25400">
            <a:solidFill>
              <a:srgbClr val="1D2042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8" name="Hexagon 27"/>
          <p:cNvSpPr/>
          <p:nvPr userDrawn="1"/>
        </p:nvSpPr>
        <p:spPr>
          <a:xfrm>
            <a:off x="5375275" y="690563"/>
            <a:ext cx="246063" cy="211137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0" name="Hexagon 29"/>
          <p:cNvSpPr/>
          <p:nvPr userDrawn="1"/>
        </p:nvSpPr>
        <p:spPr>
          <a:xfrm>
            <a:off x="6856413" y="1395413"/>
            <a:ext cx="244475" cy="212725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1" name="Hexagon 30"/>
          <p:cNvSpPr/>
          <p:nvPr userDrawn="1"/>
        </p:nvSpPr>
        <p:spPr>
          <a:xfrm>
            <a:off x="7689020" y="1995488"/>
            <a:ext cx="533400" cy="458787"/>
          </a:xfrm>
          <a:prstGeom prst="hexagon">
            <a:avLst/>
          </a:prstGeom>
          <a:noFill/>
          <a:ln w="25400">
            <a:solidFill>
              <a:srgbClr val="EC563C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6" name="Hexagon 15"/>
          <p:cNvSpPr/>
          <p:nvPr userDrawn="1"/>
        </p:nvSpPr>
        <p:spPr>
          <a:xfrm>
            <a:off x="8646441" y="3712010"/>
            <a:ext cx="244475" cy="212725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3" name="Hexagon 12"/>
          <p:cNvSpPr/>
          <p:nvPr userDrawn="1"/>
        </p:nvSpPr>
        <p:spPr>
          <a:xfrm>
            <a:off x="7569255" y="265301"/>
            <a:ext cx="246063" cy="21113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4" name="Hexagon 13"/>
          <p:cNvSpPr/>
          <p:nvPr userDrawn="1"/>
        </p:nvSpPr>
        <p:spPr>
          <a:xfrm>
            <a:off x="8222420" y="337344"/>
            <a:ext cx="533400" cy="458787"/>
          </a:xfrm>
          <a:prstGeom prst="hexagon">
            <a:avLst/>
          </a:prstGeom>
          <a:noFill/>
          <a:ln w="25400">
            <a:solidFill>
              <a:srgbClr val="EC563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 bwMode="auto">
          <a:xfrm>
            <a:off x="8067963" y="4577202"/>
            <a:ext cx="1076037" cy="571322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887" h="307504">
                <a:moveTo>
                  <a:pt x="0" y="152400"/>
                </a:moveTo>
                <a:lnTo>
                  <a:pt x="76157" y="0"/>
                </a:lnTo>
                <a:lnTo>
                  <a:pt x="625887" y="0"/>
                </a:lnTo>
                <a:lnTo>
                  <a:pt x="625887" y="305882"/>
                </a:ln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vert="horz" wrap="square" lIns="237744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400" b="1" kern="1200">
                <a:solidFill>
                  <a:schemeClr val="bg1"/>
                </a:solidFill>
                <a:latin typeface="Myriad Pro" panose="020B0503030403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9F6F852A-0BA3-463C-BC9E-C797931AD256}" type="slidenum">
              <a:rPr lang="en-US" altLang="en-US" spc="-150" smtClean="0">
                <a:latin typeface="+mj-lt"/>
              </a:rPr>
              <a:pPr>
                <a:defRPr/>
              </a:pPr>
              <a:t>‹#›</a:t>
            </a:fld>
            <a:endParaRPr lang="en-US" altLang="en-US" spc="-150" dirty="0">
              <a:latin typeface="+mj-lt"/>
            </a:endParaRPr>
          </a:p>
        </p:txBody>
      </p:sp>
      <p:pic>
        <p:nvPicPr>
          <p:cNvPr id="18" name="Picture 17" descr="Bureau du vérificateur général du Canada&#10;Office of the Auditor General of Canada" title="Signature officielle du bureau (logo)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573" y="4477243"/>
            <a:ext cx="1806493" cy="55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584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</p:sldLayoutIdLst>
  <p:transition>
    <p:fade thruBlk="1"/>
  </p:transition>
  <p:hf hdr="0" ftr="0" dt="0"/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3999" cy="5143500"/>
          </a:xfrm>
          <a:prstGeom prst="rect">
            <a:avLst/>
          </a:prstGeom>
          <a:solidFill>
            <a:srgbClr val="368AA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5" name="Hexagon 14"/>
          <p:cNvSpPr/>
          <p:nvPr userDrawn="1"/>
        </p:nvSpPr>
        <p:spPr>
          <a:xfrm>
            <a:off x="5172075" y="427038"/>
            <a:ext cx="244475" cy="211137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6" name="Hexagon 15"/>
          <p:cNvSpPr/>
          <p:nvPr userDrawn="1"/>
        </p:nvSpPr>
        <p:spPr>
          <a:xfrm>
            <a:off x="6145213" y="1660525"/>
            <a:ext cx="531812" cy="458788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7" name="Hexagon 16"/>
          <p:cNvSpPr/>
          <p:nvPr userDrawn="1"/>
        </p:nvSpPr>
        <p:spPr>
          <a:xfrm>
            <a:off x="2290763" y="493713"/>
            <a:ext cx="246062" cy="211137"/>
          </a:xfrm>
          <a:prstGeom prst="hexagon">
            <a:avLst/>
          </a:prstGeom>
          <a:noFill/>
          <a:ln w="25400">
            <a:solidFill>
              <a:srgbClr val="368AAF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8" name="Hexagon 17"/>
          <p:cNvSpPr/>
          <p:nvPr userDrawn="1"/>
        </p:nvSpPr>
        <p:spPr>
          <a:xfrm>
            <a:off x="2847182" y="599281"/>
            <a:ext cx="531812" cy="460375"/>
          </a:xfrm>
          <a:prstGeom prst="hexagon">
            <a:avLst/>
          </a:prstGeom>
          <a:noFill/>
          <a:ln w="25400">
            <a:solidFill>
              <a:srgbClr val="FFC4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9" name="Hexagon 18"/>
          <p:cNvSpPr/>
          <p:nvPr userDrawn="1"/>
        </p:nvSpPr>
        <p:spPr>
          <a:xfrm>
            <a:off x="1990725" y="1316038"/>
            <a:ext cx="568325" cy="49053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2" name="Hexagon 21"/>
          <p:cNvSpPr/>
          <p:nvPr userDrawn="1"/>
        </p:nvSpPr>
        <p:spPr>
          <a:xfrm>
            <a:off x="1453259" y="3535266"/>
            <a:ext cx="246063" cy="211137"/>
          </a:xfrm>
          <a:prstGeom prst="hexagon">
            <a:avLst/>
          </a:prstGeom>
          <a:noFill/>
          <a:ln w="25400">
            <a:solidFill>
              <a:srgbClr val="EC563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3" name="Hexagon 22"/>
          <p:cNvSpPr/>
          <p:nvPr userDrawn="1"/>
        </p:nvSpPr>
        <p:spPr>
          <a:xfrm>
            <a:off x="2687638" y="2284413"/>
            <a:ext cx="568325" cy="490537"/>
          </a:xfrm>
          <a:prstGeom prst="hexagon">
            <a:avLst/>
          </a:prstGeom>
          <a:noFill/>
          <a:ln w="25400">
            <a:solidFill>
              <a:srgbClr val="368AAF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4" name="Hexagon 23"/>
          <p:cNvSpPr/>
          <p:nvPr userDrawn="1"/>
        </p:nvSpPr>
        <p:spPr>
          <a:xfrm>
            <a:off x="365125" y="3768725"/>
            <a:ext cx="533400" cy="458788"/>
          </a:xfrm>
          <a:prstGeom prst="hexagon">
            <a:avLst/>
          </a:prstGeom>
          <a:noFill/>
          <a:ln w="25400">
            <a:solidFill>
              <a:srgbClr val="FFC4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5" name="Hexagon 24"/>
          <p:cNvSpPr/>
          <p:nvPr userDrawn="1"/>
        </p:nvSpPr>
        <p:spPr>
          <a:xfrm>
            <a:off x="5892800" y="280988"/>
            <a:ext cx="569913" cy="490537"/>
          </a:xfrm>
          <a:prstGeom prst="hexagon">
            <a:avLst/>
          </a:prstGeom>
          <a:noFill/>
          <a:ln w="25400">
            <a:solidFill>
              <a:srgbClr val="368AAF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6" name="Hexagon 25"/>
          <p:cNvSpPr/>
          <p:nvPr userDrawn="1"/>
        </p:nvSpPr>
        <p:spPr>
          <a:xfrm>
            <a:off x="1142108" y="2401093"/>
            <a:ext cx="868363" cy="747713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7" name="Hexagon 26"/>
          <p:cNvSpPr/>
          <p:nvPr userDrawn="1"/>
        </p:nvSpPr>
        <p:spPr>
          <a:xfrm>
            <a:off x="3899694" y="1908176"/>
            <a:ext cx="246062" cy="211137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8" name="Hexagon 27"/>
          <p:cNvSpPr/>
          <p:nvPr userDrawn="1"/>
        </p:nvSpPr>
        <p:spPr>
          <a:xfrm>
            <a:off x="4116388" y="1011238"/>
            <a:ext cx="569912" cy="490537"/>
          </a:xfrm>
          <a:prstGeom prst="hexagon">
            <a:avLst/>
          </a:prstGeom>
          <a:noFill/>
          <a:ln w="25400">
            <a:solidFill>
              <a:srgbClr val="345075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6" name="Hexagon 35"/>
          <p:cNvSpPr/>
          <p:nvPr userDrawn="1"/>
        </p:nvSpPr>
        <p:spPr>
          <a:xfrm>
            <a:off x="3265488" y="1450975"/>
            <a:ext cx="246062" cy="211138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8" name="Hexagon 37"/>
          <p:cNvSpPr/>
          <p:nvPr userDrawn="1"/>
        </p:nvSpPr>
        <p:spPr>
          <a:xfrm>
            <a:off x="5851525" y="1177925"/>
            <a:ext cx="246063" cy="211138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0" name="Hexagon 29"/>
          <p:cNvSpPr/>
          <p:nvPr userDrawn="1"/>
        </p:nvSpPr>
        <p:spPr>
          <a:xfrm>
            <a:off x="6854581" y="321468"/>
            <a:ext cx="244475" cy="211137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1" name="Hexagon 30"/>
          <p:cNvSpPr/>
          <p:nvPr userDrawn="1"/>
        </p:nvSpPr>
        <p:spPr>
          <a:xfrm>
            <a:off x="7069016" y="766763"/>
            <a:ext cx="531812" cy="458788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3" name="Hexagon 32"/>
          <p:cNvSpPr/>
          <p:nvPr userDrawn="1"/>
        </p:nvSpPr>
        <p:spPr>
          <a:xfrm>
            <a:off x="7608887" y="248444"/>
            <a:ext cx="569913" cy="490537"/>
          </a:xfrm>
          <a:prstGeom prst="hexagon">
            <a:avLst/>
          </a:prstGeom>
          <a:noFill/>
          <a:ln w="25400">
            <a:solidFill>
              <a:srgbClr val="368AAF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9" name="Hexagon 38"/>
          <p:cNvSpPr/>
          <p:nvPr userDrawn="1"/>
        </p:nvSpPr>
        <p:spPr>
          <a:xfrm>
            <a:off x="8350018" y="1449387"/>
            <a:ext cx="246063" cy="211138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1" name="Hexagon 40"/>
          <p:cNvSpPr/>
          <p:nvPr userDrawn="1"/>
        </p:nvSpPr>
        <p:spPr>
          <a:xfrm>
            <a:off x="8178800" y="996157"/>
            <a:ext cx="244475" cy="21113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5" name="Hexagon 34"/>
          <p:cNvSpPr/>
          <p:nvPr userDrawn="1"/>
        </p:nvSpPr>
        <p:spPr>
          <a:xfrm>
            <a:off x="2329958" y="3410646"/>
            <a:ext cx="531812" cy="460375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7" name="Hexagon 36"/>
          <p:cNvSpPr/>
          <p:nvPr userDrawn="1"/>
        </p:nvSpPr>
        <p:spPr>
          <a:xfrm>
            <a:off x="3132932" y="3990590"/>
            <a:ext cx="246062" cy="2111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3" name="Slide Number Placeholder 5"/>
          <p:cNvSpPr txBox="1">
            <a:spLocks/>
          </p:cNvSpPr>
          <p:nvPr userDrawn="1"/>
        </p:nvSpPr>
        <p:spPr bwMode="auto">
          <a:xfrm>
            <a:off x="8067963" y="4577202"/>
            <a:ext cx="1076037" cy="571322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887" h="307504">
                <a:moveTo>
                  <a:pt x="0" y="152400"/>
                </a:moveTo>
                <a:lnTo>
                  <a:pt x="76157" y="0"/>
                </a:lnTo>
                <a:lnTo>
                  <a:pt x="625887" y="0"/>
                </a:lnTo>
                <a:lnTo>
                  <a:pt x="625887" y="305882"/>
                </a:ln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vert="horz" wrap="square" lIns="237744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400" b="1" kern="1200">
                <a:solidFill>
                  <a:schemeClr val="bg1"/>
                </a:solidFill>
                <a:latin typeface="Myriad Pro" panose="020B0503030403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9F6F852A-0BA3-463C-BC9E-C797931AD256}" type="slidenum">
              <a:rPr lang="en-US" altLang="en-US" spc="-150" smtClean="0">
                <a:latin typeface="+mj-lt"/>
              </a:rPr>
              <a:pPr>
                <a:defRPr/>
              </a:pPr>
              <a:t>‹#›</a:t>
            </a:fld>
            <a:endParaRPr lang="en-US" altLang="en-US" spc="-150" dirty="0">
              <a:latin typeface="+mj-lt"/>
            </a:endParaRPr>
          </a:p>
        </p:txBody>
      </p:sp>
      <p:pic>
        <p:nvPicPr>
          <p:cNvPr id="34" name="Picture 33" descr="Bureau du vérificateur général du Canada&#10;Office of the Auditor General of Canada" title="Signature officielle du bureau (logo)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573" y="4477243"/>
            <a:ext cx="1806493" cy="55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72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</p:sldLayoutIdLst>
  <p:transition>
    <p:fade thruBlk="1"/>
  </p:transition>
  <p:hf hdr="0" ftr="0" dt="0"/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Hexagon 14"/>
          <p:cNvSpPr/>
          <p:nvPr userDrawn="1"/>
        </p:nvSpPr>
        <p:spPr>
          <a:xfrm>
            <a:off x="5172075" y="427038"/>
            <a:ext cx="244475" cy="211137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6" name="Hexagon 15"/>
          <p:cNvSpPr/>
          <p:nvPr userDrawn="1"/>
        </p:nvSpPr>
        <p:spPr>
          <a:xfrm>
            <a:off x="6145213" y="1660525"/>
            <a:ext cx="531812" cy="458788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7" name="Hexagon 16"/>
          <p:cNvSpPr/>
          <p:nvPr userDrawn="1"/>
        </p:nvSpPr>
        <p:spPr>
          <a:xfrm>
            <a:off x="2290763" y="493713"/>
            <a:ext cx="246062" cy="2111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8" name="Hexagon 17"/>
          <p:cNvSpPr/>
          <p:nvPr userDrawn="1"/>
        </p:nvSpPr>
        <p:spPr>
          <a:xfrm>
            <a:off x="2847182" y="599281"/>
            <a:ext cx="531812" cy="460375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9" name="Hexagon 18"/>
          <p:cNvSpPr/>
          <p:nvPr userDrawn="1"/>
        </p:nvSpPr>
        <p:spPr>
          <a:xfrm>
            <a:off x="1990725" y="1316038"/>
            <a:ext cx="568325" cy="490537"/>
          </a:xfrm>
          <a:prstGeom prst="hexagon">
            <a:avLst/>
          </a:prstGeom>
          <a:noFill/>
          <a:ln w="25400">
            <a:solidFill>
              <a:srgbClr val="345075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2" name="Hexagon 21"/>
          <p:cNvSpPr/>
          <p:nvPr userDrawn="1"/>
        </p:nvSpPr>
        <p:spPr>
          <a:xfrm>
            <a:off x="1453259" y="3535266"/>
            <a:ext cx="246063" cy="211137"/>
          </a:xfrm>
          <a:prstGeom prst="hexagon">
            <a:avLst/>
          </a:prstGeom>
          <a:noFill/>
          <a:ln w="25400">
            <a:solidFill>
              <a:srgbClr val="EC563C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3" name="Hexagon 22"/>
          <p:cNvSpPr/>
          <p:nvPr userDrawn="1"/>
        </p:nvSpPr>
        <p:spPr>
          <a:xfrm>
            <a:off x="2687638" y="2284413"/>
            <a:ext cx="568325" cy="4905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4" name="Hexagon 23"/>
          <p:cNvSpPr/>
          <p:nvPr userDrawn="1"/>
        </p:nvSpPr>
        <p:spPr>
          <a:xfrm>
            <a:off x="365125" y="3768725"/>
            <a:ext cx="533400" cy="458788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5" name="Hexagon 24"/>
          <p:cNvSpPr/>
          <p:nvPr userDrawn="1"/>
        </p:nvSpPr>
        <p:spPr>
          <a:xfrm>
            <a:off x="5892800" y="280988"/>
            <a:ext cx="569913" cy="4905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6" name="Hexagon 25"/>
          <p:cNvSpPr/>
          <p:nvPr userDrawn="1"/>
        </p:nvSpPr>
        <p:spPr>
          <a:xfrm>
            <a:off x="1142108" y="2401093"/>
            <a:ext cx="868363" cy="747713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8" name="Hexagon 27"/>
          <p:cNvSpPr/>
          <p:nvPr userDrawn="1"/>
        </p:nvSpPr>
        <p:spPr>
          <a:xfrm>
            <a:off x="4116388" y="1011238"/>
            <a:ext cx="569912" cy="490537"/>
          </a:xfrm>
          <a:prstGeom prst="hexagon">
            <a:avLst/>
          </a:prstGeom>
          <a:noFill/>
          <a:ln w="25400">
            <a:solidFill>
              <a:srgbClr val="345075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6" name="Hexagon 35"/>
          <p:cNvSpPr/>
          <p:nvPr userDrawn="1"/>
        </p:nvSpPr>
        <p:spPr>
          <a:xfrm>
            <a:off x="3265488" y="1450975"/>
            <a:ext cx="246062" cy="211138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8" name="Hexagon 37"/>
          <p:cNvSpPr/>
          <p:nvPr userDrawn="1"/>
        </p:nvSpPr>
        <p:spPr>
          <a:xfrm>
            <a:off x="5851525" y="1177925"/>
            <a:ext cx="246063" cy="211138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0" name="Hexagon 29"/>
          <p:cNvSpPr/>
          <p:nvPr userDrawn="1"/>
        </p:nvSpPr>
        <p:spPr>
          <a:xfrm>
            <a:off x="6854581" y="321468"/>
            <a:ext cx="244475" cy="211137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1" name="Hexagon 30"/>
          <p:cNvSpPr/>
          <p:nvPr userDrawn="1"/>
        </p:nvSpPr>
        <p:spPr>
          <a:xfrm>
            <a:off x="7069016" y="766763"/>
            <a:ext cx="531812" cy="458788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3" name="Hexagon 32"/>
          <p:cNvSpPr/>
          <p:nvPr userDrawn="1"/>
        </p:nvSpPr>
        <p:spPr>
          <a:xfrm>
            <a:off x="7608887" y="248444"/>
            <a:ext cx="569913" cy="4905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9" name="Hexagon 38"/>
          <p:cNvSpPr/>
          <p:nvPr userDrawn="1"/>
        </p:nvSpPr>
        <p:spPr>
          <a:xfrm>
            <a:off x="8350018" y="1449387"/>
            <a:ext cx="246063" cy="211138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1" name="Hexagon 40"/>
          <p:cNvSpPr/>
          <p:nvPr userDrawn="1"/>
        </p:nvSpPr>
        <p:spPr>
          <a:xfrm>
            <a:off x="8178800" y="996157"/>
            <a:ext cx="244475" cy="211137"/>
          </a:xfrm>
          <a:prstGeom prst="hexagon">
            <a:avLst/>
          </a:prstGeom>
          <a:noFill/>
          <a:ln w="25400">
            <a:solidFill>
              <a:srgbClr val="345075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9" name="Hexagon 28"/>
          <p:cNvSpPr/>
          <p:nvPr userDrawn="1"/>
        </p:nvSpPr>
        <p:spPr>
          <a:xfrm>
            <a:off x="2329958" y="3410646"/>
            <a:ext cx="531812" cy="460375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4" name="Hexagon 33"/>
          <p:cNvSpPr/>
          <p:nvPr userDrawn="1"/>
        </p:nvSpPr>
        <p:spPr>
          <a:xfrm>
            <a:off x="3132932" y="3990590"/>
            <a:ext cx="246062" cy="2111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7" name="Slide Number Placeholder 5"/>
          <p:cNvSpPr txBox="1">
            <a:spLocks/>
          </p:cNvSpPr>
          <p:nvPr userDrawn="1"/>
        </p:nvSpPr>
        <p:spPr bwMode="auto">
          <a:xfrm>
            <a:off x="8067963" y="4577202"/>
            <a:ext cx="1076037" cy="571322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887" h="307504">
                <a:moveTo>
                  <a:pt x="0" y="152400"/>
                </a:moveTo>
                <a:lnTo>
                  <a:pt x="76157" y="0"/>
                </a:lnTo>
                <a:lnTo>
                  <a:pt x="625887" y="0"/>
                </a:lnTo>
                <a:lnTo>
                  <a:pt x="625887" y="305882"/>
                </a:ln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vert="horz" wrap="square" lIns="237744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400" b="1" kern="1200">
                <a:solidFill>
                  <a:schemeClr val="bg1"/>
                </a:solidFill>
                <a:latin typeface="Myriad Pro" panose="020B0503030403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9F6F852A-0BA3-463C-BC9E-C797931AD256}" type="slidenum">
              <a:rPr lang="en-US" altLang="en-US" spc="-150" smtClean="0">
                <a:latin typeface="+mj-lt"/>
              </a:rPr>
              <a:pPr>
                <a:defRPr/>
              </a:pPr>
              <a:t>‹#›</a:t>
            </a:fld>
            <a:endParaRPr lang="en-US" altLang="en-US" spc="-150" dirty="0">
              <a:latin typeface="+mj-lt"/>
            </a:endParaRPr>
          </a:p>
        </p:txBody>
      </p:sp>
      <p:pic>
        <p:nvPicPr>
          <p:cNvPr id="27" name="Picture 26" descr="Bureau du vérificateur général du Canada&#10;Office of the Auditor General of Canada" title="Signature officielle du bureau (logo)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573" y="4477243"/>
            <a:ext cx="1806493" cy="55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5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</p:sldLayoutIdLst>
  <p:transition>
    <p:fade thruBlk="1"/>
  </p:transition>
  <p:hf hdr="0" ftr="0" dt="0"/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59DF67-0720-F53B-9F3B-D44A832A034A}"/>
              </a:ext>
            </a:extLst>
          </p:cNvPr>
          <p:cNvSpPr/>
          <p:nvPr userDrawn="1"/>
        </p:nvSpPr>
        <p:spPr>
          <a:xfrm>
            <a:off x="0" y="-15875"/>
            <a:ext cx="3609975" cy="5159375"/>
          </a:xfrm>
          <a:prstGeom prst="rect">
            <a:avLst/>
          </a:prstGeom>
          <a:solidFill>
            <a:srgbClr val="368AA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6C07ABF6-4DED-3C33-CBC3-D867D5C17FD1}"/>
              </a:ext>
            </a:extLst>
          </p:cNvPr>
          <p:cNvSpPr/>
          <p:nvPr userDrawn="1"/>
        </p:nvSpPr>
        <p:spPr>
          <a:xfrm>
            <a:off x="2290763" y="493713"/>
            <a:ext cx="246062" cy="211137"/>
          </a:xfrm>
          <a:prstGeom prst="hexagon">
            <a:avLst/>
          </a:prstGeom>
          <a:noFill/>
          <a:ln w="25400">
            <a:solidFill>
              <a:srgbClr val="368AAF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B48BD65E-FF4A-9D62-9629-1F06CB3E9577}"/>
              </a:ext>
            </a:extLst>
          </p:cNvPr>
          <p:cNvSpPr/>
          <p:nvPr userDrawn="1"/>
        </p:nvSpPr>
        <p:spPr>
          <a:xfrm>
            <a:off x="2852738" y="252413"/>
            <a:ext cx="531812" cy="458787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ACE8057F-1E43-9BDD-A8C9-7E31B86A88B4}"/>
              </a:ext>
            </a:extLst>
          </p:cNvPr>
          <p:cNvSpPr/>
          <p:nvPr userDrawn="1"/>
        </p:nvSpPr>
        <p:spPr>
          <a:xfrm>
            <a:off x="1389063" y="955675"/>
            <a:ext cx="244475" cy="211138"/>
          </a:xfrm>
          <a:prstGeom prst="hexagon">
            <a:avLst/>
          </a:prstGeom>
          <a:noFill/>
          <a:ln w="25400">
            <a:solidFill>
              <a:srgbClr val="EC563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881A3653-CBD3-1993-FD9A-3FBC88512B4D}"/>
              </a:ext>
            </a:extLst>
          </p:cNvPr>
          <p:cNvSpPr/>
          <p:nvPr userDrawn="1"/>
        </p:nvSpPr>
        <p:spPr>
          <a:xfrm>
            <a:off x="2630488" y="3054350"/>
            <a:ext cx="568325" cy="490538"/>
          </a:xfrm>
          <a:prstGeom prst="hexagon">
            <a:avLst/>
          </a:prstGeom>
          <a:noFill/>
          <a:ln w="25400">
            <a:solidFill>
              <a:srgbClr val="EC563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1FBB0AF5-9311-BCFE-A844-B39B9F349BBF}"/>
              </a:ext>
            </a:extLst>
          </p:cNvPr>
          <p:cNvSpPr/>
          <p:nvPr userDrawn="1"/>
        </p:nvSpPr>
        <p:spPr>
          <a:xfrm>
            <a:off x="374650" y="4141788"/>
            <a:ext cx="533400" cy="460375"/>
          </a:xfrm>
          <a:prstGeom prst="hexagon">
            <a:avLst/>
          </a:prstGeom>
          <a:noFill/>
          <a:ln w="25400">
            <a:solidFill>
              <a:srgbClr val="FFC4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995D7F7E-2CB4-BA08-29DE-1F75D4436014}"/>
              </a:ext>
            </a:extLst>
          </p:cNvPr>
          <p:cNvSpPr/>
          <p:nvPr userDrawn="1"/>
        </p:nvSpPr>
        <p:spPr>
          <a:xfrm>
            <a:off x="1300163" y="2797175"/>
            <a:ext cx="868362" cy="747713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D97F6A30-F9E2-CEC6-3C11-BA4559AACB2F}"/>
              </a:ext>
            </a:extLst>
          </p:cNvPr>
          <p:cNvSpPr/>
          <p:nvPr userDrawn="1"/>
        </p:nvSpPr>
        <p:spPr>
          <a:xfrm>
            <a:off x="3265488" y="1450975"/>
            <a:ext cx="246062" cy="211138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E3E725CD-6E81-A634-CD2F-C564B18F6928}"/>
              </a:ext>
            </a:extLst>
          </p:cNvPr>
          <p:cNvSpPr/>
          <p:nvPr userDrawn="1"/>
        </p:nvSpPr>
        <p:spPr>
          <a:xfrm>
            <a:off x="2003425" y="955675"/>
            <a:ext cx="866775" cy="747713"/>
          </a:xfrm>
          <a:prstGeom prst="hexagon">
            <a:avLst/>
          </a:prstGeom>
          <a:noFill/>
          <a:ln w="25400">
            <a:solidFill>
              <a:srgbClr val="FFC4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5C5AE3B2-B259-70A4-5FCB-01B2617261BA}"/>
              </a:ext>
            </a:extLst>
          </p:cNvPr>
          <p:cNvSpPr/>
          <p:nvPr userDrawn="1"/>
        </p:nvSpPr>
        <p:spPr>
          <a:xfrm>
            <a:off x="666750" y="3208338"/>
            <a:ext cx="244475" cy="211137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C47DF0A3-E325-6490-C684-D4F0CABC4A5A}"/>
              </a:ext>
            </a:extLst>
          </p:cNvPr>
          <p:cNvSpPr/>
          <p:nvPr userDrawn="1"/>
        </p:nvSpPr>
        <p:spPr>
          <a:xfrm>
            <a:off x="3803650" y="419100"/>
            <a:ext cx="531813" cy="458788"/>
          </a:xfrm>
          <a:prstGeom prst="hexagon">
            <a:avLst/>
          </a:prstGeom>
          <a:noFill/>
          <a:ln w="25400">
            <a:solidFill>
              <a:srgbClr val="EC563C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040F767A-239A-9EA2-215D-2E575A1F0B78}"/>
              </a:ext>
            </a:extLst>
          </p:cNvPr>
          <p:cNvSpPr/>
          <p:nvPr userDrawn="1"/>
        </p:nvSpPr>
        <p:spPr>
          <a:xfrm>
            <a:off x="4662488" y="284163"/>
            <a:ext cx="244475" cy="211137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AF0C288F-A89F-8483-6B45-EB5ABF33022B}"/>
              </a:ext>
            </a:extLst>
          </p:cNvPr>
          <p:cNvSpPr/>
          <p:nvPr userDrawn="1"/>
        </p:nvSpPr>
        <p:spPr>
          <a:xfrm>
            <a:off x="6532563" y="376238"/>
            <a:ext cx="244475" cy="211137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2" name="Hexagon 31">
            <a:extLst>
              <a:ext uri="{FF2B5EF4-FFF2-40B4-BE49-F238E27FC236}">
                <a16:creationId xmlns:a16="http://schemas.microsoft.com/office/drawing/2014/main" id="{39F579F0-94D6-36A2-B826-92EE9C21B285}"/>
              </a:ext>
            </a:extLst>
          </p:cNvPr>
          <p:cNvSpPr/>
          <p:nvPr userDrawn="1"/>
        </p:nvSpPr>
        <p:spPr>
          <a:xfrm>
            <a:off x="7069138" y="766763"/>
            <a:ext cx="531812" cy="458787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3" name="Hexagon 32">
            <a:extLst>
              <a:ext uri="{FF2B5EF4-FFF2-40B4-BE49-F238E27FC236}">
                <a16:creationId xmlns:a16="http://schemas.microsoft.com/office/drawing/2014/main" id="{050D2827-C0B6-5AE8-3120-DB8B21066976}"/>
              </a:ext>
            </a:extLst>
          </p:cNvPr>
          <p:cNvSpPr/>
          <p:nvPr userDrawn="1"/>
        </p:nvSpPr>
        <p:spPr>
          <a:xfrm>
            <a:off x="7608888" y="249238"/>
            <a:ext cx="569912" cy="488950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5216FEE6-B86A-6081-3089-3A2C3A4374B3}"/>
              </a:ext>
            </a:extLst>
          </p:cNvPr>
          <p:cNvSpPr/>
          <p:nvPr userDrawn="1"/>
        </p:nvSpPr>
        <p:spPr>
          <a:xfrm>
            <a:off x="5314950" y="249238"/>
            <a:ext cx="866775" cy="747712"/>
          </a:xfrm>
          <a:prstGeom prst="hexagon">
            <a:avLst/>
          </a:prstGeom>
          <a:noFill/>
          <a:ln w="25400">
            <a:solidFill>
              <a:srgbClr val="EC563C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7" name="Hexagon 36">
            <a:extLst>
              <a:ext uri="{FF2B5EF4-FFF2-40B4-BE49-F238E27FC236}">
                <a16:creationId xmlns:a16="http://schemas.microsoft.com/office/drawing/2014/main" id="{FEAB5FB5-150F-DB89-B633-D9930D0BFAB8}"/>
              </a:ext>
            </a:extLst>
          </p:cNvPr>
          <p:cNvSpPr/>
          <p:nvPr userDrawn="1"/>
        </p:nvSpPr>
        <p:spPr>
          <a:xfrm>
            <a:off x="8350250" y="1449388"/>
            <a:ext cx="246063" cy="211137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1" name="Hexagon 40">
            <a:extLst>
              <a:ext uri="{FF2B5EF4-FFF2-40B4-BE49-F238E27FC236}">
                <a16:creationId xmlns:a16="http://schemas.microsoft.com/office/drawing/2014/main" id="{EA4DE3AC-10F8-470F-2837-A51C446914E6}"/>
              </a:ext>
            </a:extLst>
          </p:cNvPr>
          <p:cNvSpPr/>
          <p:nvPr userDrawn="1"/>
        </p:nvSpPr>
        <p:spPr>
          <a:xfrm>
            <a:off x="8178800" y="996950"/>
            <a:ext cx="244475" cy="211138"/>
          </a:xfrm>
          <a:prstGeom prst="hexagon">
            <a:avLst/>
          </a:prstGeom>
          <a:noFill/>
          <a:ln w="25400">
            <a:solidFill>
              <a:srgbClr val="345075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F18795E8-BD4A-00F9-0304-D08EFBE94DFC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067675" y="4576763"/>
            <a:ext cx="1076325" cy="571500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887" h="307504">
                <a:moveTo>
                  <a:pt x="0" y="152400"/>
                </a:moveTo>
                <a:lnTo>
                  <a:pt x="76157" y="0"/>
                </a:lnTo>
                <a:lnTo>
                  <a:pt x="625887" y="0"/>
                </a:lnTo>
                <a:lnTo>
                  <a:pt x="625887" y="305882"/>
                </a:ln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lIns="237744" tIns="0" rIns="0" bIns="0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fld id="{35A94A24-9E3B-4A4C-8C93-2A866C8AACA0}" type="slidenum">
              <a:rPr lang="en-US" altLang="en-US" b="1">
                <a:solidFill>
                  <a:schemeClr val="bg1"/>
                </a:solidFill>
              </a:rPr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t>‹#›</a:t>
            </a:fld>
            <a:endParaRPr lang="en-US" altLang="en-US" b="1">
              <a:solidFill>
                <a:schemeClr val="bg1"/>
              </a:solidFill>
            </a:endParaRPr>
          </a:p>
        </p:txBody>
      </p:sp>
      <p:pic>
        <p:nvPicPr>
          <p:cNvPr id="29" name="Picture 21" descr="Office of the Auditor General of Canada&#10;Bureau du vérificateur général du Canada" title="Office official signature (logo)">
            <a:extLst>
              <a:ext uri="{FF2B5EF4-FFF2-40B4-BE49-F238E27FC236}">
                <a16:creationId xmlns:a16="http://schemas.microsoft.com/office/drawing/2014/main" id="{421A9D50-578D-B06D-8EA3-975919CD8F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65838" y="4476750"/>
            <a:ext cx="18018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</p:sldLayoutIdLst>
  <p:transition>
    <p:fade thruBlk="1"/>
  </p:transition>
  <p:hf hdr="0" ftr="0" dt="0"/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Hexagon 14">
            <a:extLst>
              <a:ext uri="{FF2B5EF4-FFF2-40B4-BE49-F238E27FC236}">
                <a16:creationId xmlns:a16="http://schemas.microsoft.com/office/drawing/2014/main" id="{C91E4A88-4D05-511E-6328-CF02A92BC71D}"/>
              </a:ext>
            </a:extLst>
          </p:cNvPr>
          <p:cNvSpPr/>
          <p:nvPr userDrawn="1"/>
        </p:nvSpPr>
        <p:spPr>
          <a:xfrm>
            <a:off x="5172075" y="427038"/>
            <a:ext cx="244475" cy="211137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7D52CBEB-42E2-B01B-98B2-A9A5C1F0C00E}"/>
              </a:ext>
            </a:extLst>
          </p:cNvPr>
          <p:cNvSpPr/>
          <p:nvPr userDrawn="1"/>
        </p:nvSpPr>
        <p:spPr>
          <a:xfrm>
            <a:off x="6145213" y="1660525"/>
            <a:ext cx="531812" cy="458788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F639EF0A-ABFF-A1C2-1261-EBA121CA4772}"/>
              </a:ext>
            </a:extLst>
          </p:cNvPr>
          <p:cNvSpPr/>
          <p:nvPr userDrawn="1"/>
        </p:nvSpPr>
        <p:spPr>
          <a:xfrm>
            <a:off x="2290763" y="493713"/>
            <a:ext cx="246062" cy="2111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48912A2E-8AF0-A4D1-E7B9-0E31DBE26A31}"/>
              </a:ext>
            </a:extLst>
          </p:cNvPr>
          <p:cNvSpPr/>
          <p:nvPr userDrawn="1"/>
        </p:nvSpPr>
        <p:spPr>
          <a:xfrm>
            <a:off x="2847975" y="598488"/>
            <a:ext cx="531813" cy="460375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E1BC4C84-B473-DB41-629E-9D1A671DE540}"/>
              </a:ext>
            </a:extLst>
          </p:cNvPr>
          <p:cNvSpPr/>
          <p:nvPr userDrawn="1"/>
        </p:nvSpPr>
        <p:spPr>
          <a:xfrm>
            <a:off x="1990725" y="1316038"/>
            <a:ext cx="568325" cy="490537"/>
          </a:xfrm>
          <a:prstGeom prst="hexagon">
            <a:avLst/>
          </a:prstGeom>
          <a:noFill/>
          <a:ln w="25400">
            <a:solidFill>
              <a:srgbClr val="345075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8F66FBBE-0FFF-FC26-347B-E529601A92C5}"/>
              </a:ext>
            </a:extLst>
          </p:cNvPr>
          <p:cNvSpPr/>
          <p:nvPr userDrawn="1"/>
        </p:nvSpPr>
        <p:spPr>
          <a:xfrm>
            <a:off x="1452563" y="3535363"/>
            <a:ext cx="246062" cy="211137"/>
          </a:xfrm>
          <a:prstGeom prst="hexagon">
            <a:avLst/>
          </a:prstGeom>
          <a:noFill/>
          <a:ln w="25400">
            <a:solidFill>
              <a:srgbClr val="EC563C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A3054FDB-8C37-ACEC-7272-D870F0B10360}"/>
              </a:ext>
            </a:extLst>
          </p:cNvPr>
          <p:cNvSpPr/>
          <p:nvPr userDrawn="1"/>
        </p:nvSpPr>
        <p:spPr>
          <a:xfrm>
            <a:off x="2687638" y="2284413"/>
            <a:ext cx="568325" cy="4905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00E8DC74-4599-6348-307B-F9E1538C21E2}"/>
              </a:ext>
            </a:extLst>
          </p:cNvPr>
          <p:cNvSpPr/>
          <p:nvPr userDrawn="1"/>
        </p:nvSpPr>
        <p:spPr>
          <a:xfrm>
            <a:off x="365125" y="3768725"/>
            <a:ext cx="533400" cy="458788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140305F1-A1D8-DB10-698E-4408A273CEF3}"/>
              </a:ext>
            </a:extLst>
          </p:cNvPr>
          <p:cNvSpPr/>
          <p:nvPr userDrawn="1"/>
        </p:nvSpPr>
        <p:spPr>
          <a:xfrm>
            <a:off x="5892800" y="280988"/>
            <a:ext cx="569913" cy="4905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11965670-A74B-7E13-67C7-0541695C38B9}"/>
              </a:ext>
            </a:extLst>
          </p:cNvPr>
          <p:cNvSpPr/>
          <p:nvPr userDrawn="1"/>
        </p:nvSpPr>
        <p:spPr>
          <a:xfrm>
            <a:off x="1141413" y="2400300"/>
            <a:ext cx="868362" cy="747713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05C80A17-3889-69A0-F0CF-A2F3CB2F6BE3}"/>
              </a:ext>
            </a:extLst>
          </p:cNvPr>
          <p:cNvSpPr/>
          <p:nvPr userDrawn="1"/>
        </p:nvSpPr>
        <p:spPr>
          <a:xfrm>
            <a:off x="4116388" y="1011238"/>
            <a:ext cx="569912" cy="490537"/>
          </a:xfrm>
          <a:prstGeom prst="hexagon">
            <a:avLst/>
          </a:prstGeom>
          <a:noFill/>
          <a:ln w="25400">
            <a:solidFill>
              <a:srgbClr val="345075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201B6E03-38DB-B244-A903-4A062605EE40}"/>
              </a:ext>
            </a:extLst>
          </p:cNvPr>
          <p:cNvSpPr/>
          <p:nvPr userDrawn="1"/>
        </p:nvSpPr>
        <p:spPr>
          <a:xfrm>
            <a:off x="3265488" y="1450975"/>
            <a:ext cx="246062" cy="211138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CDE2B4F8-3E03-9630-DE05-DACA7472AA67}"/>
              </a:ext>
            </a:extLst>
          </p:cNvPr>
          <p:cNvSpPr/>
          <p:nvPr userDrawn="1"/>
        </p:nvSpPr>
        <p:spPr>
          <a:xfrm>
            <a:off x="5851525" y="1177925"/>
            <a:ext cx="246063" cy="211138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6FE055D2-C3AF-43B7-E3F3-B7C67ED57D4E}"/>
              </a:ext>
            </a:extLst>
          </p:cNvPr>
          <p:cNvSpPr/>
          <p:nvPr userDrawn="1"/>
        </p:nvSpPr>
        <p:spPr>
          <a:xfrm>
            <a:off x="6854825" y="320675"/>
            <a:ext cx="244475" cy="211138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5D2085E3-ACE3-C235-852A-5FA9C16D4D8F}"/>
              </a:ext>
            </a:extLst>
          </p:cNvPr>
          <p:cNvSpPr/>
          <p:nvPr userDrawn="1"/>
        </p:nvSpPr>
        <p:spPr>
          <a:xfrm>
            <a:off x="7069138" y="766763"/>
            <a:ext cx="531812" cy="458787"/>
          </a:xfrm>
          <a:prstGeom prst="hexagon">
            <a:avLst/>
          </a:prstGeom>
          <a:noFill/>
          <a:ln w="25400">
            <a:solidFill>
              <a:srgbClr val="BC4493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3" name="Hexagon 32">
            <a:extLst>
              <a:ext uri="{FF2B5EF4-FFF2-40B4-BE49-F238E27FC236}">
                <a16:creationId xmlns:a16="http://schemas.microsoft.com/office/drawing/2014/main" id="{1D01E8C9-D6B2-D5E7-8F15-1AE938E6504E}"/>
              </a:ext>
            </a:extLst>
          </p:cNvPr>
          <p:cNvSpPr/>
          <p:nvPr userDrawn="1"/>
        </p:nvSpPr>
        <p:spPr>
          <a:xfrm>
            <a:off x="7608888" y="249238"/>
            <a:ext cx="569912" cy="488950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1B63778B-8B52-56FD-CD88-F917582EC2AC}"/>
              </a:ext>
            </a:extLst>
          </p:cNvPr>
          <p:cNvSpPr/>
          <p:nvPr userDrawn="1"/>
        </p:nvSpPr>
        <p:spPr>
          <a:xfrm>
            <a:off x="8350250" y="1449388"/>
            <a:ext cx="246063" cy="211137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1" name="Hexagon 40">
            <a:extLst>
              <a:ext uri="{FF2B5EF4-FFF2-40B4-BE49-F238E27FC236}">
                <a16:creationId xmlns:a16="http://schemas.microsoft.com/office/drawing/2014/main" id="{00D2F8AB-FFE0-949C-BC42-696FA73BCB52}"/>
              </a:ext>
            </a:extLst>
          </p:cNvPr>
          <p:cNvSpPr/>
          <p:nvPr userDrawn="1"/>
        </p:nvSpPr>
        <p:spPr>
          <a:xfrm>
            <a:off x="8178800" y="996950"/>
            <a:ext cx="244475" cy="211138"/>
          </a:xfrm>
          <a:prstGeom prst="hexagon">
            <a:avLst/>
          </a:prstGeom>
          <a:noFill/>
          <a:ln w="25400">
            <a:solidFill>
              <a:srgbClr val="345075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7200C02C-D32D-A058-FD70-DC4D2D9371EA}"/>
              </a:ext>
            </a:extLst>
          </p:cNvPr>
          <p:cNvSpPr/>
          <p:nvPr userDrawn="1"/>
        </p:nvSpPr>
        <p:spPr>
          <a:xfrm>
            <a:off x="2330450" y="3409950"/>
            <a:ext cx="531813" cy="460375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D7716AD9-300A-8F7C-4BC0-DA1982463BF0}"/>
              </a:ext>
            </a:extLst>
          </p:cNvPr>
          <p:cNvSpPr/>
          <p:nvPr userDrawn="1"/>
        </p:nvSpPr>
        <p:spPr>
          <a:xfrm>
            <a:off x="3133725" y="3990975"/>
            <a:ext cx="246063" cy="211138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885118F4-89C3-67E8-3428-1394B9E8FA8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067675" y="4576763"/>
            <a:ext cx="1076325" cy="571500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887" h="307504">
                <a:moveTo>
                  <a:pt x="0" y="152400"/>
                </a:moveTo>
                <a:lnTo>
                  <a:pt x="76157" y="0"/>
                </a:lnTo>
                <a:lnTo>
                  <a:pt x="625887" y="0"/>
                </a:lnTo>
                <a:lnTo>
                  <a:pt x="625887" y="305882"/>
                </a:ln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lIns="237744" tIns="0" rIns="0" bIns="0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fld id="{2FB9301E-ABCA-44C9-977D-1F9C3D40F8AB}" type="slidenum">
              <a:rPr lang="en-US" altLang="en-US" b="1">
                <a:solidFill>
                  <a:schemeClr val="bg1"/>
                </a:solidFill>
              </a:rPr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t>‹#›</a:t>
            </a:fld>
            <a:endParaRPr lang="en-US" altLang="en-US" b="1">
              <a:solidFill>
                <a:schemeClr val="bg1"/>
              </a:solidFill>
            </a:endParaRPr>
          </a:p>
        </p:txBody>
      </p:sp>
      <p:pic>
        <p:nvPicPr>
          <p:cNvPr id="40" name="Picture 21" descr="Office of the Auditor General of Canada&#10;Bureau du vérificateur général du Canada" title="Office official signature (logo)">
            <a:extLst>
              <a:ext uri="{FF2B5EF4-FFF2-40B4-BE49-F238E27FC236}">
                <a16:creationId xmlns:a16="http://schemas.microsoft.com/office/drawing/2014/main" id="{E35CA84D-8008-4295-1C50-A8D4889FA7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65838" y="4476750"/>
            <a:ext cx="18018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</p:sldLayoutIdLst>
  <p:transition>
    <p:fade thruBlk="1"/>
  </p:transition>
  <p:hf hdr="0" ftr="0" dt="0"/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3DA6D36-C31B-BD43-A0A1-46D58E9855C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68AA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1FC6CD88-DAB1-EC2E-B4D9-9021C5159B75}"/>
              </a:ext>
            </a:extLst>
          </p:cNvPr>
          <p:cNvSpPr/>
          <p:nvPr userDrawn="1"/>
        </p:nvSpPr>
        <p:spPr>
          <a:xfrm>
            <a:off x="5172075" y="427038"/>
            <a:ext cx="244475" cy="211137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4A07B73E-18B6-B35A-C6F7-B2D53172B430}"/>
              </a:ext>
            </a:extLst>
          </p:cNvPr>
          <p:cNvSpPr/>
          <p:nvPr userDrawn="1"/>
        </p:nvSpPr>
        <p:spPr>
          <a:xfrm>
            <a:off x="6145213" y="1660525"/>
            <a:ext cx="531812" cy="458788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FC314B53-2685-86E9-5B50-FDEC1861AC95}"/>
              </a:ext>
            </a:extLst>
          </p:cNvPr>
          <p:cNvSpPr/>
          <p:nvPr userDrawn="1"/>
        </p:nvSpPr>
        <p:spPr>
          <a:xfrm>
            <a:off x="2290763" y="493713"/>
            <a:ext cx="246062" cy="211137"/>
          </a:xfrm>
          <a:prstGeom prst="hexagon">
            <a:avLst/>
          </a:prstGeom>
          <a:noFill/>
          <a:ln w="25400">
            <a:solidFill>
              <a:srgbClr val="368AAF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6EFDC942-D753-CFC5-FAE4-2FFE3284D30D}"/>
              </a:ext>
            </a:extLst>
          </p:cNvPr>
          <p:cNvSpPr/>
          <p:nvPr userDrawn="1"/>
        </p:nvSpPr>
        <p:spPr>
          <a:xfrm>
            <a:off x="2847975" y="598488"/>
            <a:ext cx="531813" cy="460375"/>
          </a:xfrm>
          <a:prstGeom prst="hexagon">
            <a:avLst/>
          </a:prstGeom>
          <a:noFill/>
          <a:ln w="25400">
            <a:solidFill>
              <a:srgbClr val="FFC4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B116CD3C-F082-DC93-8F8C-5E524573C02A}"/>
              </a:ext>
            </a:extLst>
          </p:cNvPr>
          <p:cNvSpPr/>
          <p:nvPr userDrawn="1"/>
        </p:nvSpPr>
        <p:spPr>
          <a:xfrm>
            <a:off x="1990725" y="1316038"/>
            <a:ext cx="568325" cy="49053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C8C598FA-0924-BE1D-48BA-7D3465918BBB}"/>
              </a:ext>
            </a:extLst>
          </p:cNvPr>
          <p:cNvSpPr/>
          <p:nvPr userDrawn="1"/>
        </p:nvSpPr>
        <p:spPr>
          <a:xfrm>
            <a:off x="1452563" y="3535363"/>
            <a:ext cx="246062" cy="211137"/>
          </a:xfrm>
          <a:prstGeom prst="hexagon">
            <a:avLst/>
          </a:prstGeom>
          <a:noFill/>
          <a:ln w="25400">
            <a:solidFill>
              <a:srgbClr val="EC563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088C25AD-C398-515C-382C-A15DB4A594C4}"/>
              </a:ext>
            </a:extLst>
          </p:cNvPr>
          <p:cNvSpPr/>
          <p:nvPr userDrawn="1"/>
        </p:nvSpPr>
        <p:spPr>
          <a:xfrm>
            <a:off x="2687638" y="2284413"/>
            <a:ext cx="568325" cy="490537"/>
          </a:xfrm>
          <a:prstGeom prst="hexagon">
            <a:avLst/>
          </a:prstGeom>
          <a:noFill/>
          <a:ln w="25400">
            <a:solidFill>
              <a:srgbClr val="368AAF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2AEC3578-873D-F634-8DAF-F9C90BF3BA6F}"/>
              </a:ext>
            </a:extLst>
          </p:cNvPr>
          <p:cNvSpPr/>
          <p:nvPr userDrawn="1"/>
        </p:nvSpPr>
        <p:spPr>
          <a:xfrm>
            <a:off x="365125" y="3768725"/>
            <a:ext cx="533400" cy="458788"/>
          </a:xfrm>
          <a:prstGeom prst="hexagon">
            <a:avLst/>
          </a:prstGeom>
          <a:noFill/>
          <a:ln w="25400">
            <a:solidFill>
              <a:srgbClr val="FFC4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A5AF8710-80B2-1752-478D-133570F583B0}"/>
              </a:ext>
            </a:extLst>
          </p:cNvPr>
          <p:cNvSpPr/>
          <p:nvPr userDrawn="1"/>
        </p:nvSpPr>
        <p:spPr>
          <a:xfrm>
            <a:off x="5892800" y="280988"/>
            <a:ext cx="569913" cy="490537"/>
          </a:xfrm>
          <a:prstGeom prst="hexagon">
            <a:avLst/>
          </a:prstGeom>
          <a:noFill/>
          <a:ln w="25400">
            <a:solidFill>
              <a:srgbClr val="368AAF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FBD93073-3B1D-DC9F-68F6-416D4AA956E7}"/>
              </a:ext>
            </a:extLst>
          </p:cNvPr>
          <p:cNvSpPr/>
          <p:nvPr userDrawn="1"/>
        </p:nvSpPr>
        <p:spPr>
          <a:xfrm>
            <a:off x="1141413" y="2400300"/>
            <a:ext cx="868362" cy="747713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9828072D-9FFC-EB0C-DD46-36FEE601AC09}"/>
              </a:ext>
            </a:extLst>
          </p:cNvPr>
          <p:cNvSpPr/>
          <p:nvPr userDrawn="1"/>
        </p:nvSpPr>
        <p:spPr>
          <a:xfrm>
            <a:off x="3900488" y="1908175"/>
            <a:ext cx="244475" cy="211138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529BC51A-9AF3-4B8C-5181-0CD266A68DE2}"/>
              </a:ext>
            </a:extLst>
          </p:cNvPr>
          <p:cNvSpPr/>
          <p:nvPr userDrawn="1"/>
        </p:nvSpPr>
        <p:spPr>
          <a:xfrm>
            <a:off x="4116388" y="1011238"/>
            <a:ext cx="569912" cy="490537"/>
          </a:xfrm>
          <a:prstGeom prst="hexagon">
            <a:avLst/>
          </a:prstGeom>
          <a:noFill/>
          <a:ln w="25400">
            <a:solidFill>
              <a:srgbClr val="345075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7362F12F-33F5-1695-673D-2B4D4159C346}"/>
              </a:ext>
            </a:extLst>
          </p:cNvPr>
          <p:cNvSpPr/>
          <p:nvPr userDrawn="1"/>
        </p:nvSpPr>
        <p:spPr>
          <a:xfrm>
            <a:off x="3265488" y="1450975"/>
            <a:ext cx="246062" cy="211138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3C410E20-D4FB-D554-2D64-94DBBFB76ABF}"/>
              </a:ext>
            </a:extLst>
          </p:cNvPr>
          <p:cNvSpPr/>
          <p:nvPr userDrawn="1"/>
        </p:nvSpPr>
        <p:spPr>
          <a:xfrm>
            <a:off x="5851525" y="1177925"/>
            <a:ext cx="246063" cy="211138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7762408D-B688-3706-5FC1-ED5BB9B9382E}"/>
              </a:ext>
            </a:extLst>
          </p:cNvPr>
          <p:cNvSpPr/>
          <p:nvPr userDrawn="1"/>
        </p:nvSpPr>
        <p:spPr>
          <a:xfrm>
            <a:off x="6854825" y="320675"/>
            <a:ext cx="244475" cy="211138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88F7A778-14A4-3275-F555-AE99B57DB431}"/>
              </a:ext>
            </a:extLst>
          </p:cNvPr>
          <p:cNvSpPr/>
          <p:nvPr userDrawn="1"/>
        </p:nvSpPr>
        <p:spPr>
          <a:xfrm>
            <a:off x="7069138" y="766763"/>
            <a:ext cx="531812" cy="458787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3" name="Hexagon 32">
            <a:extLst>
              <a:ext uri="{FF2B5EF4-FFF2-40B4-BE49-F238E27FC236}">
                <a16:creationId xmlns:a16="http://schemas.microsoft.com/office/drawing/2014/main" id="{BAF358E7-59CD-61FE-DCA5-5327DE5B474C}"/>
              </a:ext>
            </a:extLst>
          </p:cNvPr>
          <p:cNvSpPr/>
          <p:nvPr userDrawn="1"/>
        </p:nvSpPr>
        <p:spPr>
          <a:xfrm>
            <a:off x="7608888" y="249238"/>
            <a:ext cx="569912" cy="488950"/>
          </a:xfrm>
          <a:prstGeom prst="hexagon">
            <a:avLst/>
          </a:prstGeom>
          <a:noFill/>
          <a:ln w="25400">
            <a:solidFill>
              <a:srgbClr val="368AAF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6990719B-22DF-9014-1405-AAB2059A0FD6}"/>
              </a:ext>
            </a:extLst>
          </p:cNvPr>
          <p:cNvSpPr/>
          <p:nvPr userDrawn="1"/>
        </p:nvSpPr>
        <p:spPr>
          <a:xfrm>
            <a:off x="8350250" y="1449388"/>
            <a:ext cx="246063" cy="211137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1" name="Hexagon 40">
            <a:extLst>
              <a:ext uri="{FF2B5EF4-FFF2-40B4-BE49-F238E27FC236}">
                <a16:creationId xmlns:a16="http://schemas.microsoft.com/office/drawing/2014/main" id="{B97D1C0D-FF45-A7CE-BC9D-F833884F0D8D}"/>
              </a:ext>
            </a:extLst>
          </p:cNvPr>
          <p:cNvSpPr/>
          <p:nvPr userDrawn="1"/>
        </p:nvSpPr>
        <p:spPr>
          <a:xfrm>
            <a:off x="8178800" y="996950"/>
            <a:ext cx="244475" cy="211138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C99E310F-5230-B85C-21F8-868EA53E2DD4}"/>
              </a:ext>
            </a:extLst>
          </p:cNvPr>
          <p:cNvSpPr/>
          <p:nvPr userDrawn="1"/>
        </p:nvSpPr>
        <p:spPr>
          <a:xfrm>
            <a:off x="2330450" y="3409950"/>
            <a:ext cx="531813" cy="460375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7" name="Hexagon 36">
            <a:extLst>
              <a:ext uri="{FF2B5EF4-FFF2-40B4-BE49-F238E27FC236}">
                <a16:creationId xmlns:a16="http://schemas.microsoft.com/office/drawing/2014/main" id="{96245C77-16F7-DB74-846A-D143A79385B9}"/>
              </a:ext>
            </a:extLst>
          </p:cNvPr>
          <p:cNvSpPr/>
          <p:nvPr userDrawn="1"/>
        </p:nvSpPr>
        <p:spPr>
          <a:xfrm>
            <a:off x="3133725" y="3990975"/>
            <a:ext cx="246063" cy="211138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F502C56C-4C38-D665-50B9-D5E6EBF3742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067675" y="4576763"/>
            <a:ext cx="1076325" cy="571500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887" h="307504">
                <a:moveTo>
                  <a:pt x="0" y="152400"/>
                </a:moveTo>
                <a:lnTo>
                  <a:pt x="76157" y="0"/>
                </a:lnTo>
                <a:lnTo>
                  <a:pt x="625887" y="0"/>
                </a:lnTo>
                <a:lnTo>
                  <a:pt x="625887" y="305882"/>
                </a:ln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lIns="237744" tIns="0" rIns="0" bIns="0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fld id="{052BC3DE-C00C-43A7-B9BF-29263C183430}" type="slidenum">
              <a:rPr lang="en-US" altLang="en-US" b="1">
                <a:solidFill>
                  <a:schemeClr val="bg1"/>
                </a:solidFill>
              </a:rPr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t>‹#›</a:t>
            </a:fld>
            <a:endParaRPr lang="en-US" altLang="en-US" b="1">
              <a:solidFill>
                <a:schemeClr val="bg1"/>
              </a:solidFill>
            </a:endParaRPr>
          </a:p>
        </p:txBody>
      </p:sp>
      <p:pic>
        <p:nvPicPr>
          <p:cNvPr id="40" name="Picture 21" descr="Office of the Auditor General of Canada&#10;Bureau du vérificateur général du Canada" title="Office official signature (logo)">
            <a:extLst>
              <a:ext uri="{FF2B5EF4-FFF2-40B4-BE49-F238E27FC236}">
                <a16:creationId xmlns:a16="http://schemas.microsoft.com/office/drawing/2014/main" id="{B87C67FD-847D-51FF-4A5E-696A5E330B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65838" y="4476750"/>
            <a:ext cx="18018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</p:sldLayoutIdLst>
  <p:transition>
    <p:fade thruBlk="1"/>
  </p:transition>
  <p:hf hdr="0" ftr="0" dt="0"/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9856E2C-070F-E845-0EFC-2FBDDCA6EEAF}"/>
              </a:ext>
            </a:extLst>
          </p:cNvPr>
          <p:cNvSpPr/>
          <p:nvPr userDrawn="1"/>
        </p:nvSpPr>
        <p:spPr>
          <a:xfrm>
            <a:off x="0" y="0"/>
            <a:ext cx="9144000" cy="1011238"/>
          </a:xfrm>
          <a:prstGeom prst="rect">
            <a:avLst/>
          </a:prstGeom>
          <a:solidFill>
            <a:srgbClr val="368AA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081E0E73-850A-5237-9F73-402B490B27CE}"/>
              </a:ext>
            </a:extLst>
          </p:cNvPr>
          <p:cNvSpPr/>
          <p:nvPr userDrawn="1"/>
        </p:nvSpPr>
        <p:spPr>
          <a:xfrm>
            <a:off x="6594475" y="423863"/>
            <a:ext cx="568325" cy="490537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1DC8C773-D693-0F6D-CB58-BC3B100C5D00}"/>
              </a:ext>
            </a:extLst>
          </p:cNvPr>
          <p:cNvSpPr/>
          <p:nvPr userDrawn="1"/>
        </p:nvSpPr>
        <p:spPr>
          <a:xfrm>
            <a:off x="8116888" y="2978150"/>
            <a:ext cx="569912" cy="490538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A387D8B5-B409-3DB8-708F-6393694FA488}"/>
              </a:ext>
            </a:extLst>
          </p:cNvPr>
          <p:cNvSpPr/>
          <p:nvPr userDrawn="1"/>
        </p:nvSpPr>
        <p:spPr>
          <a:xfrm>
            <a:off x="5707063" y="107950"/>
            <a:ext cx="533400" cy="458788"/>
          </a:xfrm>
          <a:prstGeom prst="hexagon">
            <a:avLst/>
          </a:prstGeom>
          <a:noFill/>
          <a:ln w="25400">
            <a:solidFill>
              <a:srgbClr val="FFC4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BB9FC933-1A43-AD86-BF40-2FC867F177A3}"/>
              </a:ext>
            </a:extLst>
          </p:cNvPr>
          <p:cNvSpPr/>
          <p:nvPr userDrawn="1"/>
        </p:nvSpPr>
        <p:spPr>
          <a:xfrm>
            <a:off x="8402638" y="2535238"/>
            <a:ext cx="244475" cy="211137"/>
          </a:xfrm>
          <a:prstGeom prst="hexagon">
            <a:avLst/>
          </a:prstGeom>
          <a:noFill/>
          <a:ln w="25400">
            <a:solidFill>
              <a:srgbClr val="1D2042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67F4A792-892B-CDBD-5CC6-708E5CB14DEB}"/>
              </a:ext>
            </a:extLst>
          </p:cNvPr>
          <p:cNvSpPr/>
          <p:nvPr userDrawn="1"/>
        </p:nvSpPr>
        <p:spPr>
          <a:xfrm>
            <a:off x="5375275" y="690563"/>
            <a:ext cx="246063" cy="211137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4192F264-5B78-5258-E8F5-A540750C29D5}"/>
              </a:ext>
            </a:extLst>
          </p:cNvPr>
          <p:cNvSpPr/>
          <p:nvPr userDrawn="1"/>
        </p:nvSpPr>
        <p:spPr>
          <a:xfrm>
            <a:off x="6856413" y="1395413"/>
            <a:ext cx="244475" cy="212725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99F227F3-48B7-B764-DCD5-2452A2406587}"/>
              </a:ext>
            </a:extLst>
          </p:cNvPr>
          <p:cNvSpPr/>
          <p:nvPr userDrawn="1"/>
        </p:nvSpPr>
        <p:spPr>
          <a:xfrm>
            <a:off x="7688263" y="1995488"/>
            <a:ext cx="533400" cy="458787"/>
          </a:xfrm>
          <a:prstGeom prst="hexagon">
            <a:avLst/>
          </a:prstGeom>
          <a:noFill/>
          <a:ln w="25400">
            <a:solidFill>
              <a:srgbClr val="EC563C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F68B8047-824B-A17D-3195-FDA5D71130E5}"/>
              </a:ext>
            </a:extLst>
          </p:cNvPr>
          <p:cNvSpPr/>
          <p:nvPr userDrawn="1"/>
        </p:nvSpPr>
        <p:spPr>
          <a:xfrm>
            <a:off x="8647113" y="3711575"/>
            <a:ext cx="244475" cy="212725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1BBF1B04-A6FF-3715-0838-C29D99A93F41}"/>
              </a:ext>
            </a:extLst>
          </p:cNvPr>
          <p:cNvSpPr/>
          <p:nvPr userDrawn="1"/>
        </p:nvSpPr>
        <p:spPr>
          <a:xfrm>
            <a:off x="7569200" y="265113"/>
            <a:ext cx="246063" cy="21113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59934AB5-A053-09B7-751A-71A50550FF0D}"/>
              </a:ext>
            </a:extLst>
          </p:cNvPr>
          <p:cNvSpPr/>
          <p:nvPr userDrawn="1"/>
        </p:nvSpPr>
        <p:spPr>
          <a:xfrm>
            <a:off x="8221663" y="338138"/>
            <a:ext cx="533400" cy="457200"/>
          </a:xfrm>
          <a:prstGeom prst="hexagon">
            <a:avLst/>
          </a:prstGeom>
          <a:noFill/>
          <a:ln w="25400">
            <a:solidFill>
              <a:srgbClr val="EC563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2CEEBE4-6228-96B4-A17B-E0244C8CF69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067675" y="4576763"/>
            <a:ext cx="1076325" cy="571500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887" h="307504">
                <a:moveTo>
                  <a:pt x="0" y="152400"/>
                </a:moveTo>
                <a:lnTo>
                  <a:pt x="76157" y="0"/>
                </a:lnTo>
                <a:lnTo>
                  <a:pt x="625887" y="0"/>
                </a:lnTo>
                <a:lnTo>
                  <a:pt x="625887" y="305882"/>
                </a:ln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lIns="237744" tIns="0" rIns="0" bIns="0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fld id="{65A0A4D1-1C9E-43E0-BCAF-92ECE2B085C6}" type="slidenum">
              <a:rPr lang="en-US" altLang="en-US" b="1">
                <a:solidFill>
                  <a:schemeClr val="bg1"/>
                </a:solidFill>
              </a:rPr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t>‹#›</a:t>
            </a:fld>
            <a:endParaRPr lang="en-US" altLang="en-US" b="1">
              <a:solidFill>
                <a:schemeClr val="bg1"/>
              </a:solidFill>
            </a:endParaRPr>
          </a:p>
        </p:txBody>
      </p:sp>
      <p:pic>
        <p:nvPicPr>
          <p:cNvPr id="17" name="Picture 21" descr="Office of the Auditor General of Canada&#10;Bureau du vérificateur général du Canada" title="Office official signature (logo)">
            <a:extLst>
              <a:ext uri="{FF2B5EF4-FFF2-40B4-BE49-F238E27FC236}">
                <a16:creationId xmlns:a16="http://schemas.microsoft.com/office/drawing/2014/main" id="{1FFD4C95-805E-4558-B4AC-4A47895BFFA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065838" y="4476750"/>
            <a:ext cx="18018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</p:sldLayoutIdLst>
  <p:transition>
    <p:fade thruBlk="1"/>
  </p:transition>
  <p:hf hdr="0" ftr="0" dt="0"/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2" name="Google Shape;330;p37">
            <a:extLst>
              <a:ext uri="{FF2B5EF4-FFF2-40B4-BE49-F238E27FC236}">
                <a16:creationId xmlns:a16="http://schemas.microsoft.com/office/drawing/2014/main" id="{7CE3CC07-2D61-9F4B-331A-32DEB8C78DC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6663" y="576263"/>
            <a:ext cx="307975" cy="388937"/>
            <a:chOff x="584925" y="238125"/>
            <a:chExt cx="415200" cy="525100"/>
          </a:xfrm>
          <a:solidFill>
            <a:srgbClr val="334F74"/>
          </a:solidFill>
        </p:grpSpPr>
        <p:sp>
          <p:nvSpPr>
            <p:cNvPr id="14607" name="Google Shape;331;p37">
              <a:extLst>
                <a:ext uri="{FF2B5EF4-FFF2-40B4-BE49-F238E27FC236}">
                  <a16:creationId xmlns:a16="http://schemas.microsoft.com/office/drawing/2014/main" id="{C028430E-6D23-103C-F808-90A9A6B80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50" y="299175"/>
              <a:ext cx="378575" cy="464050"/>
            </a:xfrm>
            <a:custGeom>
              <a:avLst/>
              <a:gdLst>
                <a:gd name="T0" fmla="*/ 354150 w 15143"/>
                <a:gd name="T1" fmla="*/ 0 h 18562"/>
                <a:gd name="T2" fmla="*/ 354150 w 15143"/>
                <a:gd name="T3" fmla="*/ 418875 h 18562"/>
                <a:gd name="T4" fmla="*/ 353525 w 15143"/>
                <a:gd name="T5" fmla="*/ 423150 h 18562"/>
                <a:gd name="T6" fmla="*/ 352325 w 15143"/>
                <a:gd name="T7" fmla="*/ 426800 h 18562"/>
                <a:gd name="T8" fmla="*/ 351100 w 15143"/>
                <a:gd name="T9" fmla="*/ 429850 h 18562"/>
                <a:gd name="T10" fmla="*/ 348650 w 15143"/>
                <a:gd name="T11" fmla="*/ 433525 h 18562"/>
                <a:gd name="T12" fmla="*/ 345600 w 15143"/>
                <a:gd name="T13" fmla="*/ 435950 h 18562"/>
                <a:gd name="T14" fmla="*/ 341925 w 15143"/>
                <a:gd name="T15" fmla="*/ 437800 h 18562"/>
                <a:gd name="T16" fmla="*/ 338275 w 15143"/>
                <a:gd name="T17" fmla="*/ 439025 h 18562"/>
                <a:gd name="T18" fmla="*/ 334600 w 15143"/>
                <a:gd name="T19" fmla="*/ 439625 h 18562"/>
                <a:gd name="T20" fmla="*/ 0 w 15143"/>
                <a:gd name="T21" fmla="*/ 439625 h 18562"/>
                <a:gd name="T22" fmla="*/ 0 w 15143"/>
                <a:gd name="T23" fmla="*/ 443275 h 18562"/>
                <a:gd name="T24" fmla="*/ 625 w 15143"/>
                <a:gd name="T25" fmla="*/ 447550 h 18562"/>
                <a:gd name="T26" fmla="*/ 1850 w 15143"/>
                <a:gd name="T27" fmla="*/ 451225 h 18562"/>
                <a:gd name="T28" fmla="*/ 3075 w 15143"/>
                <a:gd name="T29" fmla="*/ 454275 h 18562"/>
                <a:gd name="T30" fmla="*/ 5500 w 15143"/>
                <a:gd name="T31" fmla="*/ 457950 h 18562"/>
                <a:gd name="T32" fmla="*/ 8550 w 15143"/>
                <a:gd name="T33" fmla="*/ 460375 h 18562"/>
                <a:gd name="T34" fmla="*/ 12225 w 15143"/>
                <a:gd name="T35" fmla="*/ 462225 h 18562"/>
                <a:gd name="T36" fmla="*/ 15875 w 15143"/>
                <a:gd name="T37" fmla="*/ 463425 h 18562"/>
                <a:gd name="T38" fmla="*/ 19550 w 15143"/>
                <a:gd name="T39" fmla="*/ 464050 h 18562"/>
                <a:gd name="T40" fmla="*/ 359025 w 15143"/>
                <a:gd name="T41" fmla="*/ 464050 h 18562"/>
                <a:gd name="T42" fmla="*/ 362700 w 15143"/>
                <a:gd name="T43" fmla="*/ 463425 h 18562"/>
                <a:gd name="T44" fmla="*/ 366350 w 15143"/>
                <a:gd name="T45" fmla="*/ 462225 h 18562"/>
                <a:gd name="T46" fmla="*/ 370025 w 15143"/>
                <a:gd name="T47" fmla="*/ 460375 h 18562"/>
                <a:gd name="T48" fmla="*/ 373075 w 15143"/>
                <a:gd name="T49" fmla="*/ 457950 h 18562"/>
                <a:gd name="T50" fmla="*/ 375525 w 15143"/>
                <a:gd name="T51" fmla="*/ 454275 h 18562"/>
                <a:gd name="T52" fmla="*/ 376725 w 15143"/>
                <a:gd name="T53" fmla="*/ 451225 h 18562"/>
                <a:gd name="T54" fmla="*/ 377950 w 15143"/>
                <a:gd name="T55" fmla="*/ 447550 h 18562"/>
                <a:gd name="T56" fmla="*/ 378575 w 15143"/>
                <a:gd name="T57" fmla="*/ 443275 h 18562"/>
                <a:gd name="T58" fmla="*/ 378575 w 15143"/>
                <a:gd name="T59" fmla="*/ 18325 h 18562"/>
                <a:gd name="T60" fmla="*/ 377950 w 15143"/>
                <a:gd name="T61" fmla="*/ 14650 h 18562"/>
                <a:gd name="T62" fmla="*/ 376725 w 15143"/>
                <a:gd name="T63" fmla="*/ 11000 h 18562"/>
                <a:gd name="T64" fmla="*/ 375525 w 15143"/>
                <a:gd name="T65" fmla="*/ 7950 h 18562"/>
                <a:gd name="T66" fmla="*/ 373075 w 15143"/>
                <a:gd name="T67" fmla="*/ 4900 h 18562"/>
                <a:gd name="T68" fmla="*/ 370025 w 15143"/>
                <a:gd name="T69" fmla="*/ 3050 h 18562"/>
                <a:gd name="T70" fmla="*/ 366350 w 15143"/>
                <a:gd name="T71" fmla="*/ 1225 h 18562"/>
                <a:gd name="T72" fmla="*/ 362700 w 15143"/>
                <a:gd name="T73" fmla="*/ 625 h 18562"/>
                <a:gd name="T74" fmla="*/ 359025 w 15143"/>
                <a:gd name="T75" fmla="*/ 0 h 18562"/>
                <a:gd name="T76" fmla="*/ 354150 w 15143"/>
                <a:gd name="T77" fmla="*/ 0 h 185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lnTo>
                    <a:pt x="141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608" name="Google Shape;332;p37">
              <a:extLst>
                <a:ext uri="{FF2B5EF4-FFF2-40B4-BE49-F238E27FC236}">
                  <a16:creationId xmlns:a16="http://schemas.microsoft.com/office/drawing/2014/main" id="{4B328AAA-0587-18ED-4518-00B0E89A5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50" y="238125"/>
              <a:ext cx="29350" cy="63500"/>
            </a:xfrm>
            <a:custGeom>
              <a:avLst/>
              <a:gdLst>
                <a:gd name="T0" fmla="*/ 9800 w 1174"/>
                <a:gd name="T1" fmla="*/ 0 h 2540"/>
                <a:gd name="T2" fmla="*/ 7350 w 1174"/>
                <a:gd name="T3" fmla="*/ 1225 h 2540"/>
                <a:gd name="T4" fmla="*/ 5525 w 1174"/>
                <a:gd name="T5" fmla="*/ 1825 h 2540"/>
                <a:gd name="T6" fmla="*/ 3675 w 1174"/>
                <a:gd name="T7" fmla="*/ 3675 h 2540"/>
                <a:gd name="T8" fmla="*/ 1850 w 1174"/>
                <a:gd name="T9" fmla="*/ 5500 h 2540"/>
                <a:gd name="T10" fmla="*/ 1250 w 1174"/>
                <a:gd name="T11" fmla="*/ 7325 h 2540"/>
                <a:gd name="T12" fmla="*/ 25 w 1174"/>
                <a:gd name="T13" fmla="*/ 9775 h 2540"/>
                <a:gd name="T14" fmla="*/ 25 w 1174"/>
                <a:gd name="T15" fmla="*/ 12200 h 2540"/>
                <a:gd name="T16" fmla="*/ 25 w 1174"/>
                <a:gd name="T17" fmla="*/ 51300 h 2540"/>
                <a:gd name="T18" fmla="*/ 25 w 1174"/>
                <a:gd name="T19" fmla="*/ 53725 h 2540"/>
                <a:gd name="T20" fmla="*/ 1250 w 1174"/>
                <a:gd name="T21" fmla="*/ 56175 h 2540"/>
                <a:gd name="T22" fmla="*/ 1850 w 1174"/>
                <a:gd name="T23" fmla="*/ 58000 h 2540"/>
                <a:gd name="T24" fmla="*/ 3675 w 1174"/>
                <a:gd name="T25" fmla="*/ 59825 h 2540"/>
                <a:gd name="T26" fmla="*/ 5525 w 1174"/>
                <a:gd name="T27" fmla="*/ 61675 h 2540"/>
                <a:gd name="T28" fmla="*/ 7350 w 1174"/>
                <a:gd name="T29" fmla="*/ 62275 h 2540"/>
                <a:gd name="T30" fmla="*/ 9800 w 1174"/>
                <a:gd name="T31" fmla="*/ 63500 h 2540"/>
                <a:gd name="T32" fmla="*/ 19550 w 1174"/>
                <a:gd name="T33" fmla="*/ 63500 h 2540"/>
                <a:gd name="T34" fmla="*/ 22000 w 1174"/>
                <a:gd name="T35" fmla="*/ 62275 h 2540"/>
                <a:gd name="T36" fmla="*/ 23825 w 1174"/>
                <a:gd name="T37" fmla="*/ 61675 h 2540"/>
                <a:gd name="T38" fmla="*/ 25675 w 1174"/>
                <a:gd name="T39" fmla="*/ 59825 h 2540"/>
                <a:gd name="T40" fmla="*/ 27500 w 1174"/>
                <a:gd name="T41" fmla="*/ 58000 h 2540"/>
                <a:gd name="T42" fmla="*/ 28100 w 1174"/>
                <a:gd name="T43" fmla="*/ 56175 h 2540"/>
                <a:gd name="T44" fmla="*/ 29325 w 1174"/>
                <a:gd name="T45" fmla="*/ 53725 h 2540"/>
                <a:gd name="T46" fmla="*/ 29325 w 1174"/>
                <a:gd name="T47" fmla="*/ 51300 h 2540"/>
                <a:gd name="T48" fmla="*/ 29325 w 1174"/>
                <a:gd name="T49" fmla="*/ 12200 h 2540"/>
                <a:gd name="T50" fmla="*/ 29325 w 1174"/>
                <a:gd name="T51" fmla="*/ 9775 h 2540"/>
                <a:gd name="T52" fmla="*/ 28100 w 1174"/>
                <a:gd name="T53" fmla="*/ 7325 h 2540"/>
                <a:gd name="T54" fmla="*/ 27500 w 1174"/>
                <a:gd name="T55" fmla="*/ 5500 h 2540"/>
                <a:gd name="T56" fmla="*/ 25675 w 1174"/>
                <a:gd name="T57" fmla="*/ 3675 h 2540"/>
                <a:gd name="T58" fmla="*/ 23825 w 1174"/>
                <a:gd name="T59" fmla="*/ 1825 h 2540"/>
                <a:gd name="T60" fmla="*/ 22000 w 1174"/>
                <a:gd name="T61" fmla="*/ 1225 h 2540"/>
                <a:gd name="T62" fmla="*/ 19550 w 1174"/>
                <a:gd name="T63" fmla="*/ 0 h 2540"/>
                <a:gd name="T64" fmla="*/ 9800 w 1174"/>
                <a:gd name="T65" fmla="*/ 0 h 25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609" name="Google Shape;333;p37">
              <a:extLst>
                <a:ext uri="{FF2B5EF4-FFF2-40B4-BE49-F238E27FC236}">
                  <a16:creationId xmlns:a16="http://schemas.microsoft.com/office/drawing/2014/main" id="{790F63B5-8A52-B50C-8B09-989A64C99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00" y="238125"/>
              <a:ext cx="29325" cy="63500"/>
            </a:xfrm>
            <a:custGeom>
              <a:avLst/>
              <a:gdLst>
                <a:gd name="T0" fmla="*/ 9775 w 1173"/>
                <a:gd name="T1" fmla="*/ 0 h 2540"/>
                <a:gd name="T2" fmla="*/ 7350 w 1173"/>
                <a:gd name="T3" fmla="*/ 1225 h 2540"/>
                <a:gd name="T4" fmla="*/ 5500 w 1173"/>
                <a:gd name="T5" fmla="*/ 1825 h 2540"/>
                <a:gd name="T6" fmla="*/ 3675 w 1173"/>
                <a:gd name="T7" fmla="*/ 3675 h 2540"/>
                <a:gd name="T8" fmla="*/ 1850 w 1173"/>
                <a:gd name="T9" fmla="*/ 5500 h 2540"/>
                <a:gd name="T10" fmla="*/ 1225 w 1173"/>
                <a:gd name="T11" fmla="*/ 7325 h 2540"/>
                <a:gd name="T12" fmla="*/ 0 w 1173"/>
                <a:gd name="T13" fmla="*/ 9775 h 2540"/>
                <a:gd name="T14" fmla="*/ 0 w 1173"/>
                <a:gd name="T15" fmla="*/ 12200 h 2540"/>
                <a:gd name="T16" fmla="*/ 0 w 1173"/>
                <a:gd name="T17" fmla="*/ 51300 h 2540"/>
                <a:gd name="T18" fmla="*/ 0 w 1173"/>
                <a:gd name="T19" fmla="*/ 53725 h 2540"/>
                <a:gd name="T20" fmla="*/ 1225 w 1173"/>
                <a:gd name="T21" fmla="*/ 56175 h 2540"/>
                <a:gd name="T22" fmla="*/ 1850 w 1173"/>
                <a:gd name="T23" fmla="*/ 58000 h 2540"/>
                <a:gd name="T24" fmla="*/ 3675 w 1173"/>
                <a:gd name="T25" fmla="*/ 59825 h 2540"/>
                <a:gd name="T26" fmla="*/ 5500 w 1173"/>
                <a:gd name="T27" fmla="*/ 61675 h 2540"/>
                <a:gd name="T28" fmla="*/ 7350 w 1173"/>
                <a:gd name="T29" fmla="*/ 62275 h 2540"/>
                <a:gd name="T30" fmla="*/ 9775 w 1173"/>
                <a:gd name="T31" fmla="*/ 63500 h 2540"/>
                <a:gd name="T32" fmla="*/ 19550 w 1173"/>
                <a:gd name="T33" fmla="*/ 63500 h 2540"/>
                <a:gd name="T34" fmla="*/ 22000 w 1173"/>
                <a:gd name="T35" fmla="*/ 62275 h 2540"/>
                <a:gd name="T36" fmla="*/ 23825 w 1173"/>
                <a:gd name="T37" fmla="*/ 61675 h 2540"/>
                <a:gd name="T38" fmla="*/ 25650 w 1173"/>
                <a:gd name="T39" fmla="*/ 59825 h 2540"/>
                <a:gd name="T40" fmla="*/ 27475 w 1173"/>
                <a:gd name="T41" fmla="*/ 58000 h 2540"/>
                <a:gd name="T42" fmla="*/ 28100 w 1173"/>
                <a:gd name="T43" fmla="*/ 56175 h 2540"/>
                <a:gd name="T44" fmla="*/ 29325 w 1173"/>
                <a:gd name="T45" fmla="*/ 53725 h 2540"/>
                <a:gd name="T46" fmla="*/ 29325 w 1173"/>
                <a:gd name="T47" fmla="*/ 51300 h 2540"/>
                <a:gd name="T48" fmla="*/ 29325 w 1173"/>
                <a:gd name="T49" fmla="*/ 12200 h 2540"/>
                <a:gd name="T50" fmla="*/ 29325 w 1173"/>
                <a:gd name="T51" fmla="*/ 9775 h 2540"/>
                <a:gd name="T52" fmla="*/ 28100 w 1173"/>
                <a:gd name="T53" fmla="*/ 7325 h 2540"/>
                <a:gd name="T54" fmla="*/ 27475 w 1173"/>
                <a:gd name="T55" fmla="*/ 5500 h 2540"/>
                <a:gd name="T56" fmla="*/ 25650 w 1173"/>
                <a:gd name="T57" fmla="*/ 3675 h 2540"/>
                <a:gd name="T58" fmla="*/ 23825 w 1173"/>
                <a:gd name="T59" fmla="*/ 1825 h 2540"/>
                <a:gd name="T60" fmla="*/ 22000 w 1173"/>
                <a:gd name="T61" fmla="*/ 1225 h 2540"/>
                <a:gd name="T62" fmla="*/ 19550 w 1173"/>
                <a:gd name="T63" fmla="*/ 0 h 2540"/>
                <a:gd name="T64" fmla="*/ 9775 w 1173"/>
                <a:gd name="T65" fmla="*/ 0 h 25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610" name="Google Shape;334;p37">
              <a:extLst>
                <a:ext uri="{FF2B5EF4-FFF2-40B4-BE49-F238E27FC236}">
                  <a16:creationId xmlns:a16="http://schemas.microsoft.com/office/drawing/2014/main" id="{E6A2A647-3B96-B373-68B5-DF8A287F9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825" y="238125"/>
              <a:ext cx="29350" cy="63500"/>
            </a:xfrm>
            <a:custGeom>
              <a:avLst/>
              <a:gdLst>
                <a:gd name="T0" fmla="*/ 9800 w 1174"/>
                <a:gd name="T1" fmla="*/ 0 h 2540"/>
                <a:gd name="T2" fmla="*/ 7350 w 1174"/>
                <a:gd name="T3" fmla="*/ 1225 h 2540"/>
                <a:gd name="T4" fmla="*/ 5525 w 1174"/>
                <a:gd name="T5" fmla="*/ 1825 h 2540"/>
                <a:gd name="T6" fmla="*/ 3700 w 1174"/>
                <a:gd name="T7" fmla="*/ 3675 h 2540"/>
                <a:gd name="T8" fmla="*/ 1850 w 1174"/>
                <a:gd name="T9" fmla="*/ 5500 h 2540"/>
                <a:gd name="T10" fmla="*/ 1250 w 1174"/>
                <a:gd name="T11" fmla="*/ 7325 h 2540"/>
                <a:gd name="T12" fmla="*/ 25 w 1174"/>
                <a:gd name="T13" fmla="*/ 9775 h 2540"/>
                <a:gd name="T14" fmla="*/ 25 w 1174"/>
                <a:gd name="T15" fmla="*/ 12200 h 2540"/>
                <a:gd name="T16" fmla="*/ 25 w 1174"/>
                <a:gd name="T17" fmla="*/ 51300 h 2540"/>
                <a:gd name="T18" fmla="*/ 25 w 1174"/>
                <a:gd name="T19" fmla="*/ 53725 h 2540"/>
                <a:gd name="T20" fmla="*/ 1250 w 1174"/>
                <a:gd name="T21" fmla="*/ 56175 h 2540"/>
                <a:gd name="T22" fmla="*/ 1850 w 1174"/>
                <a:gd name="T23" fmla="*/ 58000 h 2540"/>
                <a:gd name="T24" fmla="*/ 3700 w 1174"/>
                <a:gd name="T25" fmla="*/ 59825 h 2540"/>
                <a:gd name="T26" fmla="*/ 5525 w 1174"/>
                <a:gd name="T27" fmla="*/ 61675 h 2540"/>
                <a:gd name="T28" fmla="*/ 7350 w 1174"/>
                <a:gd name="T29" fmla="*/ 62275 h 2540"/>
                <a:gd name="T30" fmla="*/ 9800 w 1174"/>
                <a:gd name="T31" fmla="*/ 63500 h 2540"/>
                <a:gd name="T32" fmla="*/ 19575 w 1174"/>
                <a:gd name="T33" fmla="*/ 63500 h 2540"/>
                <a:gd name="T34" fmla="*/ 22000 w 1174"/>
                <a:gd name="T35" fmla="*/ 62275 h 2540"/>
                <a:gd name="T36" fmla="*/ 23825 w 1174"/>
                <a:gd name="T37" fmla="*/ 61675 h 2540"/>
                <a:gd name="T38" fmla="*/ 25675 w 1174"/>
                <a:gd name="T39" fmla="*/ 59825 h 2540"/>
                <a:gd name="T40" fmla="*/ 27500 w 1174"/>
                <a:gd name="T41" fmla="*/ 58000 h 2540"/>
                <a:gd name="T42" fmla="*/ 28100 w 1174"/>
                <a:gd name="T43" fmla="*/ 56175 h 2540"/>
                <a:gd name="T44" fmla="*/ 29325 w 1174"/>
                <a:gd name="T45" fmla="*/ 53725 h 2540"/>
                <a:gd name="T46" fmla="*/ 29325 w 1174"/>
                <a:gd name="T47" fmla="*/ 51300 h 2540"/>
                <a:gd name="T48" fmla="*/ 29325 w 1174"/>
                <a:gd name="T49" fmla="*/ 12200 h 2540"/>
                <a:gd name="T50" fmla="*/ 29325 w 1174"/>
                <a:gd name="T51" fmla="*/ 9775 h 2540"/>
                <a:gd name="T52" fmla="*/ 28100 w 1174"/>
                <a:gd name="T53" fmla="*/ 7325 h 2540"/>
                <a:gd name="T54" fmla="*/ 27500 w 1174"/>
                <a:gd name="T55" fmla="*/ 5500 h 2540"/>
                <a:gd name="T56" fmla="*/ 25675 w 1174"/>
                <a:gd name="T57" fmla="*/ 3675 h 2540"/>
                <a:gd name="T58" fmla="*/ 23825 w 1174"/>
                <a:gd name="T59" fmla="*/ 1825 h 2540"/>
                <a:gd name="T60" fmla="*/ 22000 w 1174"/>
                <a:gd name="T61" fmla="*/ 1225 h 2540"/>
                <a:gd name="T62" fmla="*/ 19575 w 1174"/>
                <a:gd name="T63" fmla="*/ 0 h 2540"/>
                <a:gd name="T64" fmla="*/ 9800 w 1174"/>
                <a:gd name="T65" fmla="*/ 0 h 25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lnTo>
                    <a:pt x="3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611" name="Google Shape;335;p37">
              <a:extLst>
                <a:ext uri="{FF2B5EF4-FFF2-40B4-BE49-F238E27FC236}">
                  <a16:creationId xmlns:a16="http://schemas.microsoft.com/office/drawing/2014/main" id="{9C861205-5CE1-DCB0-7F87-299C87F7F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75" y="238125"/>
              <a:ext cx="29325" cy="63500"/>
            </a:xfrm>
            <a:custGeom>
              <a:avLst/>
              <a:gdLst>
                <a:gd name="T0" fmla="*/ 9775 w 1173"/>
                <a:gd name="T1" fmla="*/ 0 h 2540"/>
                <a:gd name="T2" fmla="*/ 7350 w 1173"/>
                <a:gd name="T3" fmla="*/ 1225 h 2540"/>
                <a:gd name="T4" fmla="*/ 5500 w 1173"/>
                <a:gd name="T5" fmla="*/ 1825 h 2540"/>
                <a:gd name="T6" fmla="*/ 3675 w 1173"/>
                <a:gd name="T7" fmla="*/ 3675 h 2540"/>
                <a:gd name="T8" fmla="*/ 1850 w 1173"/>
                <a:gd name="T9" fmla="*/ 5500 h 2540"/>
                <a:gd name="T10" fmla="*/ 1225 w 1173"/>
                <a:gd name="T11" fmla="*/ 7325 h 2540"/>
                <a:gd name="T12" fmla="*/ 25 w 1173"/>
                <a:gd name="T13" fmla="*/ 9775 h 2540"/>
                <a:gd name="T14" fmla="*/ 25 w 1173"/>
                <a:gd name="T15" fmla="*/ 12200 h 2540"/>
                <a:gd name="T16" fmla="*/ 25 w 1173"/>
                <a:gd name="T17" fmla="*/ 51300 h 2540"/>
                <a:gd name="T18" fmla="*/ 25 w 1173"/>
                <a:gd name="T19" fmla="*/ 53725 h 2540"/>
                <a:gd name="T20" fmla="*/ 1225 w 1173"/>
                <a:gd name="T21" fmla="*/ 56175 h 2540"/>
                <a:gd name="T22" fmla="*/ 1850 w 1173"/>
                <a:gd name="T23" fmla="*/ 58000 h 2540"/>
                <a:gd name="T24" fmla="*/ 3675 w 1173"/>
                <a:gd name="T25" fmla="*/ 59825 h 2540"/>
                <a:gd name="T26" fmla="*/ 5500 w 1173"/>
                <a:gd name="T27" fmla="*/ 61675 h 2540"/>
                <a:gd name="T28" fmla="*/ 7350 w 1173"/>
                <a:gd name="T29" fmla="*/ 62275 h 2540"/>
                <a:gd name="T30" fmla="*/ 9775 w 1173"/>
                <a:gd name="T31" fmla="*/ 63500 h 2540"/>
                <a:gd name="T32" fmla="*/ 19550 w 1173"/>
                <a:gd name="T33" fmla="*/ 63500 h 2540"/>
                <a:gd name="T34" fmla="*/ 22000 w 1173"/>
                <a:gd name="T35" fmla="*/ 62275 h 2540"/>
                <a:gd name="T36" fmla="*/ 23825 w 1173"/>
                <a:gd name="T37" fmla="*/ 61675 h 2540"/>
                <a:gd name="T38" fmla="*/ 25650 w 1173"/>
                <a:gd name="T39" fmla="*/ 59825 h 2540"/>
                <a:gd name="T40" fmla="*/ 27500 w 1173"/>
                <a:gd name="T41" fmla="*/ 58000 h 2540"/>
                <a:gd name="T42" fmla="*/ 28100 w 1173"/>
                <a:gd name="T43" fmla="*/ 56175 h 2540"/>
                <a:gd name="T44" fmla="*/ 29325 w 1173"/>
                <a:gd name="T45" fmla="*/ 53725 h 2540"/>
                <a:gd name="T46" fmla="*/ 29325 w 1173"/>
                <a:gd name="T47" fmla="*/ 51300 h 2540"/>
                <a:gd name="T48" fmla="*/ 29325 w 1173"/>
                <a:gd name="T49" fmla="*/ 12200 h 2540"/>
                <a:gd name="T50" fmla="*/ 29325 w 1173"/>
                <a:gd name="T51" fmla="*/ 9775 h 2540"/>
                <a:gd name="T52" fmla="*/ 28100 w 1173"/>
                <a:gd name="T53" fmla="*/ 7325 h 2540"/>
                <a:gd name="T54" fmla="*/ 27500 w 1173"/>
                <a:gd name="T55" fmla="*/ 5500 h 2540"/>
                <a:gd name="T56" fmla="*/ 25650 w 1173"/>
                <a:gd name="T57" fmla="*/ 3675 h 2540"/>
                <a:gd name="T58" fmla="*/ 23825 w 1173"/>
                <a:gd name="T59" fmla="*/ 1825 h 2540"/>
                <a:gd name="T60" fmla="*/ 22000 w 1173"/>
                <a:gd name="T61" fmla="*/ 1225 h 2540"/>
                <a:gd name="T62" fmla="*/ 19550 w 1173"/>
                <a:gd name="T63" fmla="*/ 0 h 2540"/>
                <a:gd name="T64" fmla="*/ 9775 w 1173"/>
                <a:gd name="T65" fmla="*/ 0 h 25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612" name="Google Shape;336;p37">
              <a:extLst>
                <a:ext uri="{FF2B5EF4-FFF2-40B4-BE49-F238E27FC236}">
                  <a16:creationId xmlns:a16="http://schemas.microsoft.com/office/drawing/2014/main" id="{E7FA34CC-C9A4-B88B-FA07-3001E455B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25" y="261325"/>
              <a:ext cx="378575" cy="464050"/>
            </a:xfrm>
            <a:custGeom>
              <a:avLst/>
              <a:gdLst>
                <a:gd name="T0" fmla="*/ 76325 w 15143"/>
                <a:gd name="T1" fmla="*/ 7950 h 18562"/>
                <a:gd name="T2" fmla="*/ 85475 w 15143"/>
                <a:gd name="T3" fmla="*/ 22600 h 18562"/>
                <a:gd name="T4" fmla="*/ 82425 w 15143"/>
                <a:gd name="T5" fmla="*/ 39700 h 18562"/>
                <a:gd name="T6" fmla="*/ 67775 w 15143"/>
                <a:gd name="T7" fmla="*/ 48850 h 18562"/>
                <a:gd name="T8" fmla="*/ 50675 w 15143"/>
                <a:gd name="T9" fmla="*/ 45800 h 18562"/>
                <a:gd name="T10" fmla="*/ 41525 w 15143"/>
                <a:gd name="T11" fmla="*/ 31150 h 18562"/>
                <a:gd name="T12" fmla="*/ 44575 w 15143"/>
                <a:gd name="T13" fmla="*/ 14050 h 18562"/>
                <a:gd name="T14" fmla="*/ 59225 w 15143"/>
                <a:gd name="T15" fmla="*/ 4875 h 18562"/>
                <a:gd name="T16" fmla="*/ 155100 w 15143"/>
                <a:gd name="T17" fmla="*/ 6100 h 18562"/>
                <a:gd name="T18" fmla="*/ 167300 w 15143"/>
                <a:gd name="T19" fmla="*/ 18325 h 18562"/>
                <a:gd name="T20" fmla="*/ 167300 w 15143"/>
                <a:gd name="T21" fmla="*/ 35425 h 18562"/>
                <a:gd name="T22" fmla="*/ 155100 w 15143"/>
                <a:gd name="T23" fmla="*/ 47625 h 18562"/>
                <a:gd name="T24" fmla="*/ 138000 w 15143"/>
                <a:gd name="T25" fmla="*/ 47625 h 18562"/>
                <a:gd name="T26" fmla="*/ 125775 w 15143"/>
                <a:gd name="T27" fmla="*/ 35425 h 18562"/>
                <a:gd name="T28" fmla="*/ 125775 w 15143"/>
                <a:gd name="T29" fmla="*/ 18325 h 18562"/>
                <a:gd name="T30" fmla="*/ 138000 w 15143"/>
                <a:gd name="T31" fmla="*/ 6100 h 18562"/>
                <a:gd name="T32" fmla="*/ 233850 w 15143"/>
                <a:gd name="T33" fmla="*/ 4875 h 18562"/>
                <a:gd name="T34" fmla="*/ 248500 w 15143"/>
                <a:gd name="T35" fmla="*/ 14050 h 18562"/>
                <a:gd name="T36" fmla="*/ 251550 w 15143"/>
                <a:gd name="T37" fmla="*/ 31150 h 18562"/>
                <a:gd name="T38" fmla="*/ 242400 w 15143"/>
                <a:gd name="T39" fmla="*/ 45800 h 18562"/>
                <a:gd name="T40" fmla="*/ 225300 w 15143"/>
                <a:gd name="T41" fmla="*/ 48850 h 18562"/>
                <a:gd name="T42" fmla="*/ 210650 w 15143"/>
                <a:gd name="T43" fmla="*/ 39700 h 18562"/>
                <a:gd name="T44" fmla="*/ 207600 w 15143"/>
                <a:gd name="T45" fmla="*/ 22600 h 18562"/>
                <a:gd name="T46" fmla="*/ 216750 w 15143"/>
                <a:gd name="T47" fmla="*/ 7950 h 18562"/>
                <a:gd name="T48" fmla="*/ 312625 w 15143"/>
                <a:gd name="T49" fmla="*/ 4275 h 18562"/>
                <a:gd name="T50" fmla="*/ 328500 w 15143"/>
                <a:gd name="T51" fmla="*/ 11000 h 18562"/>
                <a:gd name="T52" fmla="*/ 335200 w 15143"/>
                <a:gd name="T53" fmla="*/ 26875 h 18562"/>
                <a:gd name="T54" fmla="*/ 328500 w 15143"/>
                <a:gd name="T55" fmla="*/ 42750 h 18562"/>
                <a:gd name="T56" fmla="*/ 312625 w 15143"/>
                <a:gd name="T57" fmla="*/ 49450 h 18562"/>
                <a:gd name="T58" fmla="*/ 296750 w 15143"/>
                <a:gd name="T59" fmla="*/ 42750 h 18562"/>
                <a:gd name="T60" fmla="*/ 290025 w 15143"/>
                <a:gd name="T61" fmla="*/ 26875 h 18562"/>
                <a:gd name="T62" fmla="*/ 296750 w 15143"/>
                <a:gd name="T63" fmla="*/ 11000 h 18562"/>
                <a:gd name="T64" fmla="*/ 312625 w 15143"/>
                <a:gd name="T65" fmla="*/ 4275 h 18562"/>
                <a:gd name="T66" fmla="*/ 332775 w 15143"/>
                <a:gd name="T67" fmla="*/ 141650 h 18562"/>
                <a:gd name="T68" fmla="*/ 329725 w 15143"/>
                <a:gd name="T69" fmla="*/ 149600 h 18562"/>
                <a:gd name="T70" fmla="*/ 44575 w 15143"/>
                <a:gd name="T71" fmla="*/ 148375 h 18562"/>
                <a:gd name="T72" fmla="*/ 44575 w 15143"/>
                <a:gd name="T73" fmla="*/ 139825 h 18562"/>
                <a:gd name="T74" fmla="*/ 329725 w 15143"/>
                <a:gd name="T75" fmla="*/ 196000 h 18562"/>
                <a:gd name="T76" fmla="*/ 332775 w 15143"/>
                <a:gd name="T77" fmla="*/ 204550 h 18562"/>
                <a:gd name="T78" fmla="*/ 48850 w 15143"/>
                <a:gd name="T79" fmla="*/ 208200 h 18562"/>
                <a:gd name="T80" fmla="*/ 42750 w 15143"/>
                <a:gd name="T81" fmla="*/ 202100 h 18562"/>
                <a:gd name="T82" fmla="*/ 329725 w 15143"/>
                <a:gd name="T83" fmla="*/ 196000 h 18562"/>
                <a:gd name="T84" fmla="*/ 332775 w 15143"/>
                <a:gd name="T85" fmla="*/ 257050 h 18562"/>
                <a:gd name="T86" fmla="*/ 329725 w 15143"/>
                <a:gd name="T87" fmla="*/ 265000 h 18562"/>
                <a:gd name="T88" fmla="*/ 44575 w 15143"/>
                <a:gd name="T89" fmla="*/ 263775 h 18562"/>
                <a:gd name="T90" fmla="*/ 44575 w 15143"/>
                <a:gd name="T91" fmla="*/ 255225 h 18562"/>
                <a:gd name="T92" fmla="*/ 205150 w 15143"/>
                <a:gd name="T93" fmla="*/ 311400 h 18562"/>
                <a:gd name="T94" fmla="*/ 211250 w 15143"/>
                <a:gd name="T95" fmla="*/ 317500 h 18562"/>
                <a:gd name="T96" fmla="*/ 205150 w 15143"/>
                <a:gd name="T97" fmla="*/ 323600 h 18562"/>
                <a:gd name="T98" fmla="*/ 43350 w 15143"/>
                <a:gd name="T99" fmla="*/ 319950 h 18562"/>
                <a:gd name="T100" fmla="*/ 46400 w 15143"/>
                <a:gd name="T101" fmla="*/ 312000 h 18562"/>
                <a:gd name="T102" fmla="*/ 15875 w 15143"/>
                <a:gd name="T103" fmla="*/ 625 h 18562"/>
                <a:gd name="T104" fmla="*/ 3050 w 15143"/>
                <a:gd name="T105" fmla="*/ 8550 h 18562"/>
                <a:gd name="T106" fmla="*/ 0 w 15143"/>
                <a:gd name="T107" fmla="*/ 444500 h 18562"/>
                <a:gd name="T108" fmla="*/ 5500 w 15143"/>
                <a:gd name="T109" fmla="*/ 458550 h 18562"/>
                <a:gd name="T110" fmla="*/ 19550 w 15143"/>
                <a:gd name="T111" fmla="*/ 464050 h 18562"/>
                <a:gd name="T112" fmla="*/ 370000 w 15143"/>
                <a:gd name="T113" fmla="*/ 461000 h 18562"/>
                <a:gd name="T114" fmla="*/ 377950 w 15143"/>
                <a:gd name="T115" fmla="*/ 448175 h 18562"/>
                <a:gd name="T116" fmla="*/ 376725 w 15143"/>
                <a:gd name="T117" fmla="*/ 12225 h 18562"/>
                <a:gd name="T118" fmla="*/ 366350 w 15143"/>
                <a:gd name="T119" fmla="*/ 1825 h 185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lnTo>
                    <a:pt x="13091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lnTo>
                    <a:pt x="13189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lnTo>
                    <a:pt x="13091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lnTo>
                    <a:pt x="8206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43" name="Google Shape;337;p37">
            <a:extLst>
              <a:ext uri="{FF2B5EF4-FFF2-40B4-BE49-F238E27FC236}">
                <a16:creationId xmlns:a16="http://schemas.microsoft.com/office/drawing/2014/main" id="{28B7ADAB-7B89-F433-FEE7-6439798FA62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05613" y="633413"/>
            <a:ext cx="328612" cy="273050"/>
            <a:chOff x="1244325" y="314425"/>
            <a:chExt cx="444525" cy="370050"/>
          </a:xfrm>
          <a:solidFill>
            <a:srgbClr val="334F74"/>
          </a:solidFill>
        </p:grpSpPr>
        <p:sp>
          <p:nvSpPr>
            <p:cNvPr id="14605" name="Google Shape;338;p37">
              <a:extLst>
                <a:ext uri="{FF2B5EF4-FFF2-40B4-BE49-F238E27FC236}">
                  <a16:creationId xmlns:a16="http://schemas.microsoft.com/office/drawing/2014/main" id="{A2DACA7F-96F3-E1E0-C603-5BBF8D6CF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425" y="463425"/>
              <a:ext cx="143525" cy="143500"/>
            </a:xfrm>
            <a:custGeom>
              <a:avLst/>
              <a:gdLst>
                <a:gd name="T0" fmla="*/ 70225 w 5741"/>
                <a:gd name="T1" fmla="*/ 0 h 5740"/>
                <a:gd name="T2" fmla="*/ 62300 w 5741"/>
                <a:gd name="T3" fmla="*/ 1225 h 5740"/>
                <a:gd name="T4" fmla="*/ 54975 w 5741"/>
                <a:gd name="T5" fmla="*/ 3050 h 5740"/>
                <a:gd name="T6" fmla="*/ 47650 w 5741"/>
                <a:gd name="T7" fmla="*/ 6100 h 5740"/>
                <a:gd name="T8" fmla="*/ 40925 w 5741"/>
                <a:gd name="T9" fmla="*/ 9150 h 5740"/>
                <a:gd name="T10" fmla="*/ 34200 w 5741"/>
                <a:gd name="T11" fmla="*/ 13425 h 5740"/>
                <a:gd name="T12" fmla="*/ 28725 w 5741"/>
                <a:gd name="T13" fmla="*/ 17700 h 5740"/>
                <a:gd name="T14" fmla="*/ 22600 w 5741"/>
                <a:gd name="T15" fmla="*/ 22600 h 5740"/>
                <a:gd name="T16" fmla="*/ 17725 w 5741"/>
                <a:gd name="T17" fmla="*/ 28100 h 5740"/>
                <a:gd name="T18" fmla="*/ 13450 w 5741"/>
                <a:gd name="T19" fmla="*/ 34200 h 5740"/>
                <a:gd name="T20" fmla="*/ 9175 w 5741"/>
                <a:gd name="T21" fmla="*/ 40900 h 5740"/>
                <a:gd name="T22" fmla="*/ 6125 w 5741"/>
                <a:gd name="T23" fmla="*/ 47625 h 5740"/>
                <a:gd name="T24" fmla="*/ 3675 w 5741"/>
                <a:gd name="T25" fmla="*/ 54950 h 5740"/>
                <a:gd name="T26" fmla="*/ 1850 w 5741"/>
                <a:gd name="T27" fmla="*/ 62275 h 5740"/>
                <a:gd name="T28" fmla="*/ 625 w 5741"/>
                <a:gd name="T29" fmla="*/ 70225 h 5740"/>
                <a:gd name="T30" fmla="*/ 25 w 5741"/>
                <a:gd name="T31" fmla="*/ 78150 h 5740"/>
                <a:gd name="T32" fmla="*/ 625 w 5741"/>
                <a:gd name="T33" fmla="*/ 87925 h 5740"/>
                <a:gd name="T34" fmla="*/ 2450 w 5741"/>
                <a:gd name="T35" fmla="*/ 97700 h 5740"/>
                <a:gd name="T36" fmla="*/ 5525 w 5741"/>
                <a:gd name="T37" fmla="*/ 106850 h 5740"/>
                <a:gd name="T38" fmla="*/ 9800 w 5741"/>
                <a:gd name="T39" fmla="*/ 116025 h 5740"/>
                <a:gd name="T40" fmla="*/ 15275 w 5741"/>
                <a:gd name="T41" fmla="*/ 123950 h 5740"/>
                <a:gd name="T42" fmla="*/ 21400 w 5741"/>
                <a:gd name="T43" fmla="*/ 131275 h 5740"/>
                <a:gd name="T44" fmla="*/ 28100 w 5741"/>
                <a:gd name="T45" fmla="*/ 138000 h 5740"/>
                <a:gd name="T46" fmla="*/ 36050 w 5741"/>
                <a:gd name="T47" fmla="*/ 143500 h 5740"/>
                <a:gd name="T48" fmla="*/ 34825 w 5741"/>
                <a:gd name="T49" fmla="*/ 135550 h 5740"/>
                <a:gd name="T50" fmla="*/ 34200 w 5741"/>
                <a:gd name="T51" fmla="*/ 127000 h 5740"/>
                <a:gd name="T52" fmla="*/ 34825 w 5741"/>
                <a:gd name="T53" fmla="*/ 117225 h 5740"/>
                <a:gd name="T54" fmla="*/ 36050 w 5741"/>
                <a:gd name="T55" fmla="*/ 108075 h 5740"/>
                <a:gd name="T56" fmla="*/ 38475 w 5741"/>
                <a:gd name="T57" fmla="*/ 98925 h 5740"/>
                <a:gd name="T58" fmla="*/ 41550 w 5741"/>
                <a:gd name="T59" fmla="*/ 90975 h 5740"/>
                <a:gd name="T60" fmla="*/ 45200 w 5741"/>
                <a:gd name="T61" fmla="*/ 82425 h 5740"/>
                <a:gd name="T62" fmla="*/ 50075 w 5741"/>
                <a:gd name="T63" fmla="*/ 75100 h 5740"/>
                <a:gd name="T64" fmla="*/ 55575 w 5741"/>
                <a:gd name="T65" fmla="*/ 67775 h 5740"/>
                <a:gd name="T66" fmla="*/ 61700 w 5741"/>
                <a:gd name="T67" fmla="*/ 61050 h 5740"/>
                <a:gd name="T68" fmla="*/ 67800 w 5741"/>
                <a:gd name="T69" fmla="*/ 54950 h 5740"/>
                <a:gd name="T70" fmla="*/ 75125 w 5741"/>
                <a:gd name="T71" fmla="*/ 50075 h 5740"/>
                <a:gd name="T72" fmla="*/ 83050 w 5741"/>
                <a:gd name="T73" fmla="*/ 45175 h 5740"/>
                <a:gd name="T74" fmla="*/ 91000 w 5741"/>
                <a:gd name="T75" fmla="*/ 41525 h 5740"/>
                <a:gd name="T76" fmla="*/ 99550 w 5741"/>
                <a:gd name="T77" fmla="*/ 37850 h 5740"/>
                <a:gd name="T78" fmla="*/ 108100 w 5741"/>
                <a:gd name="T79" fmla="*/ 36025 h 5740"/>
                <a:gd name="T80" fmla="*/ 117250 w 5741"/>
                <a:gd name="T81" fmla="*/ 34200 h 5740"/>
                <a:gd name="T82" fmla="*/ 135575 w 5741"/>
                <a:gd name="T83" fmla="*/ 34200 h 5740"/>
                <a:gd name="T84" fmla="*/ 143500 w 5741"/>
                <a:gd name="T85" fmla="*/ 35425 h 5740"/>
                <a:gd name="T86" fmla="*/ 138000 w 5741"/>
                <a:gd name="T87" fmla="*/ 28100 h 5740"/>
                <a:gd name="T88" fmla="*/ 131300 w 5741"/>
                <a:gd name="T89" fmla="*/ 20775 h 5740"/>
                <a:gd name="T90" fmla="*/ 123975 w 5741"/>
                <a:gd name="T91" fmla="*/ 14650 h 5740"/>
                <a:gd name="T92" fmla="*/ 116025 w 5741"/>
                <a:gd name="T93" fmla="*/ 9775 h 5740"/>
                <a:gd name="T94" fmla="*/ 107475 w 5741"/>
                <a:gd name="T95" fmla="*/ 5500 h 5740"/>
                <a:gd name="T96" fmla="*/ 98325 w 5741"/>
                <a:gd name="T97" fmla="*/ 2450 h 5740"/>
                <a:gd name="T98" fmla="*/ 88550 w 5741"/>
                <a:gd name="T99" fmla="*/ 625 h 5740"/>
                <a:gd name="T100" fmla="*/ 78175 w 5741"/>
                <a:gd name="T101" fmla="*/ 0 h 5740"/>
                <a:gd name="T102" fmla="*/ 70225 w 5741"/>
                <a:gd name="T103" fmla="*/ 0 h 574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lnTo>
                    <a:pt x="28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606" name="Google Shape;339;p37">
              <a:extLst>
                <a:ext uri="{FF2B5EF4-FFF2-40B4-BE49-F238E27FC236}">
                  <a16:creationId xmlns:a16="http://schemas.microsoft.com/office/drawing/2014/main" id="{FD8572C3-B41E-6980-B828-6FC2E53C8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314425"/>
              <a:ext cx="444525" cy="370050"/>
            </a:xfrm>
            <a:custGeom>
              <a:avLst/>
              <a:gdLst>
                <a:gd name="T0" fmla="*/ 297975 w 17781"/>
                <a:gd name="T1" fmla="*/ 54375 h 14802"/>
                <a:gd name="T2" fmla="*/ 299200 w 17781"/>
                <a:gd name="T3" fmla="*/ 60475 h 14802"/>
                <a:gd name="T4" fmla="*/ 293700 w 17781"/>
                <a:gd name="T5" fmla="*/ 64125 h 14802"/>
                <a:gd name="T6" fmla="*/ 146550 w 17781"/>
                <a:gd name="T7" fmla="*/ 62300 h 14802"/>
                <a:gd name="T8" fmla="*/ 145350 w 17781"/>
                <a:gd name="T9" fmla="*/ 56200 h 14802"/>
                <a:gd name="T10" fmla="*/ 150825 w 17781"/>
                <a:gd name="T11" fmla="*/ 52525 h 14802"/>
                <a:gd name="T12" fmla="*/ 401175 w 17781"/>
                <a:gd name="T13" fmla="*/ 114200 h 14802"/>
                <a:gd name="T14" fmla="*/ 406675 w 17781"/>
                <a:gd name="T15" fmla="*/ 118475 h 14802"/>
                <a:gd name="T16" fmla="*/ 408500 w 17781"/>
                <a:gd name="T17" fmla="*/ 125200 h 14802"/>
                <a:gd name="T18" fmla="*/ 407900 w 17781"/>
                <a:gd name="T19" fmla="*/ 149625 h 14802"/>
                <a:gd name="T20" fmla="*/ 403625 w 17781"/>
                <a:gd name="T21" fmla="*/ 155100 h 14802"/>
                <a:gd name="T22" fmla="*/ 351725 w 17781"/>
                <a:gd name="T23" fmla="*/ 156950 h 14802"/>
                <a:gd name="T24" fmla="*/ 345600 w 17781"/>
                <a:gd name="T25" fmla="*/ 153275 h 14802"/>
                <a:gd name="T26" fmla="*/ 341950 w 17781"/>
                <a:gd name="T27" fmla="*/ 147175 h 14802"/>
                <a:gd name="T28" fmla="*/ 341950 w 17781"/>
                <a:gd name="T29" fmla="*/ 122750 h 14802"/>
                <a:gd name="T30" fmla="*/ 345600 w 17781"/>
                <a:gd name="T31" fmla="*/ 116650 h 14802"/>
                <a:gd name="T32" fmla="*/ 351725 w 17781"/>
                <a:gd name="T33" fmla="*/ 112975 h 14802"/>
                <a:gd name="T34" fmla="*/ 232650 w 17781"/>
                <a:gd name="T35" fmla="*/ 128250 h 14802"/>
                <a:gd name="T36" fmla="*/ 260750 w 17781"/>
                <a:gd name="T37" fmla="*/ 135575 h 14802"/>
                <a:gd name="T38" fmla="*/ 285150 w 17781"/>
                <a:gd name="T39" fmla="*/ 150225 h 14802"/>
                <a:gd name="T40" fmla="*/ 304700 w 17781"/>
                <a:gd name="T41" fmla="*/ 171600 h 14802"/>
                <a:gd name="T42" fmla="*/ 316900 w 17781"/>
                <a:gd name="T43" fmla="*/ 197250 h 14802"/>
                <a:gd name="T44" fmla="*/ 321800 w 17781"/>
                <a:gd name="T45" fmla="*/ 227150 h 14802"/>
                <a:gd name="T46" fmla="*/ 316900 w 17781"/>
                <a:gd name="T47" fmla="*/ 256475 h 14802"/>
                <a:gd name="T48" fmla="*/ 304700 w 17781"/>
                <a:gd name="T49" fmla="*/ 282725 h 14802"/>
                <a:gd name="T50" fmla="*/ 285150 w 17781"/>
                <a:gd name="T51" fmla="*/ 303475 h 14802"/>
                <a:gd name="T52" fmla="*/ 260750 w 17781"/>
                <a:gd name="T53" fmla="*/ 318750 h 14802"/>
                <a:gd name="T54" fmla="*/ 232650 w 17781"/>
                <a:gd name="T55" fmla="*/ 325450 h 14802"/>
                <a:gd name="T56" fmla="*/ 202125 w 17781"/>
                <a:gd name="T57" fmla="*/ 324250 h 14802"/>
                <a:gd name="T58" fmla="*/ 174650 w 17781"/>
                <a:gd name="T59" fmla="*/ 314475 h 14802"/>
                <a:gd name="T60" fmla="*/ 152050 w 17781"/>
                <a:gd name="T61" fmla="*/ 297375 h 14802"/>
                <a:gd name="T62" fmla="*/ 134950 w 17781"/>
                <a:gd name="T63" fmla="*/ 274175 h 14802"/>
                <a:gd name="T64" fmla="*/ 125200 w 17781"/>
                <a:gd name="T65" fmla="*/ 246700 h 14802"/>
                <a:gd name="T66" fmla="*/ 123350 w 17781"/>
                <a:gd name="T67" fmla="*/ 216775 h 14802"/>
                <a:gd name="T68" fmla="*/ 130675 w 17781"/>
                <a:gd name="T69" fmla="*/ 188075 h 14802"/>
                <a:gd name="T70" fmla="*/ 145350 w 17781"/>
                <a:gd name="T71" fmla="*/ 163650 h 14802"/>
                <a:gd name="T72" fmla="*/ 166700 w 17781"/>
                <a:gd name="T73" fmla="*/ 144725 h 14802"/>
                <a:gd name="T74" fmla="*/ 192975 w 17781"/>
                <a:gd name="T75" fmla="*/ 131900 h 14802"/>
                <a:gd name="T76" fmla="*/ 222275 w 17781"/>
                <a:gd name="T77" fmla="*/ 127625 h 14802"/>
                <a:gd name="T78" fmla="*/ 125200 w 17781"/>
                <a:gd name="T79" fmla="*/ 3075 h 14802"/>
                <a:gd name="T80" fmla="*/ 116025 w 17781"/>
                <a:gd name="T81" fmla="*/ 11625 h 14802"/>
                <a:gd name="T82" fmla="*/ 102000 w 17781"/>
                <a:gd name="T83" fmla="*/ 64125 h 14802"/>
                <a:gd name="T84" fmla="*/ 80625 w 17781"/>
                <a:gd name="T85" fmla="*/ 59250 h 14802"/>
                <a:gd name="T86" fmla="*/ 76350 w 17781"/>
                <a:gd name="T87" fmla="*/ 53750 h 14802"/>
                <a:gd name="T88" fmla="*/ 48875 w 17781"/>
                <a:gd name="T89" fmla="*/ 51925 h 14802"/>
                <a:gd name="T90" fmla="*/ 42775 w 17781"/>
                <a:gd name="T91" fmla="*/ 55575 h 14802"/>
                <a:gd name="T92" fmla="*/ 39100 w 17781"/>
                <a:gd name="T93" fmla="*/ 61700 h 14802"/>
                <a:gd name="T94" fmla="*/ 15900 w 17781"/>
                <a:gd name="T95" fmla="*/ 64750 h 14802"/>
                <a:gd name="T96" fmla="*/ 5525 w 17781"/>
                <a:gd name="T97" fmla="*/ 69625 h 14802"/>
                <a:gd name="T98" fmla="*/ 625 w 17781"/>
                <a:gd name="T99" fmla="*/ 80000 h 14802"/>
                <a:gd name="T100" fmla="*/ 625 w 17781"/>
                <a:gd name="T101" fmla="*/ 354775 h 14802"/>
                <a:gd name="T102" fmla="*/ 5525 w 17781"/>
                <a:gd name="T103" fmla="*/ 364525 h 14802"/>
                <a:gd name="T104" fmla="*/ 15900 w 17781"/>
                <a:gd name="T105" fmla="*/ 370025 h 14802"/>
                <a:gd name="T106" fmla="*/ 435975 w 17781"/>
                <a:gd name="T107" fmla="*/ 366975 h 14802"/>
                <a:gd name="T108" fmla="*/ 442700 w 17781"/>
                <a:gd name="T109" fmla="*/ 358425 h 14802"/>
                <a:gd name="T110" fmla="*/ 444525 w 17781"/>
                <a:gd name="T111" fmla="*/ 83675 h 14802"/>
                <a:gd name="T112" fmla="*/ 441475 w 17781"/>
                <a:gd name="T113" fmla="*/ 72675 h 14802"/>
                <a:gd name="T114" fmla="*/ 432300 w 17781"/>
                <a:gd name="T115" fmla="*/ 65975 h 14802"/>
                <a:gd name="T116" fmla="*/ 342550 w 17781"/>
                <a:gd name="T117" fmla="*/ 64125 h 14802"/>
                <a:gd name="T118" fmla="*/ 328525 w 17781"/>
                <a:gd name="T119" fmla="*/ 11625 h 14802"/>
                <a:gd name="T120" fmla="*/ 319350 w 17781"/>
                <a:gd name="T121" fmla="*/ 3075 h 14802"/>
                <a:gd name="T122" fmla="*/ 132525 w 17781"/>
                <a:gd name="T123" fmla="*/ 25 h 1480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lnTo>
                    <a:pt x="11748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lnTo>
                    <a:pt x="1594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lnTo>
                    <a:pt x="530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44" name="Google Shape;340;p37">
            <a:extLst>
              <a:ext uri="{FF2B5EF4-FFF2-40B4-BE49-F238E27FC236}">
                <a16:creationId xmlns:a16="http://schemas.microsoft.com/office/drawing/2014/main" id="{8835C748-C4A8-9BCF-ECBB-86BC2305448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612025" y="631825"/>
            <a:ext cx="314325" cy="276225"/>
            <a:chOff x="1928175" y="312600"/>
            <a:chExt cx="425000" cy="373700"/>
          </a:xfrm>
          <a:solidFill>
            <a:srgbClr val="334F74"/>
          </a:solidFill>
        </p:grpSpPr>
        <p:sp>
          <p:nvSpPr>
            <p:cNvPr id="14603" name="Google Shape;341;p37">
              <a:extLst>
                <a:ext uri="{FF2B5EF4-FFF2-40B4-BE49-F238E27FC236}">
                  <a16:creationId xmlns:a16="http://schemas.microsoft.com/office/drawing/2014/main" id="{E4695F8C-49E9-7D52-AA4C-C4F49EB89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175" y="312600"/>
              <a:ext cx="425000" cy="373700"/>
            </a:xfrm>
            <a:custGeom>
              <a:avLst/>
              <a:gdLst>
                <a:gd name="T0" fmla="*/ 400550 w 17000"/>
                <a:gd name="T1" fmla="*/ 24450 h 14948"/>
                <a:gd name="T2" fmla="*/ 400550 w 17000"/>
                <a:gd name="T3" fmla="*/ 349275 h 14948"/>
                <a:gd name="T4" fmla="*/ 24450 w 17000"/>
                <a:gd name="T5" fmla="*/ 349275 h 14948"/>
                <a:gd name="T6" fmla="*/ 24450 w 17000"/>
                <a:gd name="T7" fmla="*/ 24450 h 14948"/>
                <a:gd name="T8" fmla="*/ 400550 w 17000"/>
                <a:gd name="T9" fmla="*/ 24450 h 14948"/>
                <a:gd name="T10" fmla="*/ 19550 w 17000"/>
                <a:gd name="T11" fmla="*/ 25 h 14948"/>
                <a:gd name="T12" fmla="*/ 15900 w 17000"/>
                <a:gd name="T13" fmla="*/ 625 h 14948"/>
                <a:gd name="T14" fmla="*/ 12225 w 17000"/>
                <a:gd name="T15" fmla="*/ 1850 h 14948"/>
                <a:gd name="T16" fmla="*/ 8575 w 17000"/>
                <a:gd name="T17" fmla="*/ 3675 h 14948"/>
                <a:gd name="T18" fmla="*/ 5525 w 17000"/>
                <a:gd name="T19" fmla="*/ 6125 h 14948"/>
                <a:gd name="T20" fmla="*/ 3075 w 17000"/>
                <a:gd name="T21" fmla="*/ 8575 h 14948"/>
                <a:gd name="T22" fmla="*/ 1850 w 17000"/>
                <a:gd name="T23" fmla="*/ 12225 h 14948"/>
                <a:gd name="T24" fmla="*/ 625 w 17000"/>
                <a:gd name="T25" fmla="*/ 15900 h 14948"/>
                <a:gd name="T26" fmla="*/ 25 w 17000"/>
                <a:gd name="T27" fmla="*/ 19550 h 14948"/>
                <a:gd name="T28" fmla="*/ 25 w 17000"/>
                <a:gd name="T29" fmla="*/ 354150 h 14948"/>
                <a:gd name="T30" fmla="*/ 625 w 17000"/>
                <a:gd name="T31" fmla="*/ 357825 h 14948"/>
                <a:gd name="T32" fmla="*/ 1850 w 17000"/>
                <a:gd name="T33" fmla="*/ 361475 h 14948"/>
                <a:gd name="T34" fmla="*/ 3075 w 17000"/>
                <a:gd name="T35" fmla="*/ 365150 h 14948"/>
                <a:gd name="T36" fmla="*/ 5525 w 17000"/>
                <a:gd name="T37" fmla="*/ 367575 h 14948"/>
                <a:gd name="T38" fmla="*/ 8575 w 17000"/>
                <a:gd name="T39" fmla="*/ 370025 h 14948"/>
                <a:gd name="T40" fmla="*/ 12225 w 17000"/>
                <a:gd name="T41" fmla="*/ 371850 h 14948"/>
                <a:gd name="T42" fmla="*/ 15900 w 17000"/>
                <a:gd name="T43" fmla="*/ 373075 h 14948"/>
                <a:gd name="T44" fmla="*/ 19550 w 17000"/>
                <a:gd name="T45" fmla="*/ 373700 h 14948"/>
                <a:gd name="T46" fmla="*/ 405450 w 17000"/>
                <a:gd name="T47" fmla="*/ 373700 h 14948"/>
                <a:gd name="T48" fmla="*/ 409100 w 17000"/>
                <a:gd name="T49" fmla="*/ 373075 h 14948"/>
                <a:gd name="T50" fmla="*/ 412775 w 17000"/>
                <a:gd name="T51" fmla="*/ 371850 h 14948"/>
                <a:gd name="T52" fmla="*/ 416425 w 17000"/>
                <a:gd name="T53" fmla="*/ 370025 h 14948"/>
                <a:gd name="T54" fmla="*/ 419475 w 17000"/>
                <a:gd name="T55" fmla="*/ 367575 h 14948"/>
                <a:gd name="T56" fmla="*/ 421925 w 17000"/>
                <a:gd name="T57" fmla="*/ 365150 h 14948"/>
                <a:gd name="T58" fmla="*/ 423150 w 17000"/>
                <a:gd name="T59" fmla="*/ 361475 h 14948"/>
                <a:gd name="T60" fmla="*/ 424375 w 17000"/>
                <a:gd name="T61" fmla="*/ 357825 h 14948"/>
                <a:gd name="T62" fmla="*/ 424975 w 17000"/>
                <a:gd name="T63" fmla="*/ 354150 h 14948"/>
                <a:gd name="T64" fmla="*/ 424975 w 17000"/>
                <a:gd name="T65" fmla="*/ 19550 h 14948"/>
                <a:gd name="T66" fmla="*/ 424375 w 17000"/>
                <a:gd name="T67" fmla="*/ 15900 h 14948"/>
                <a:gd name="T68" fmla="*/ 423150 w 17000"/>
                <a:gd name="T69" fmla="*/ 12225 h 14948"/>
                <a:gd name="T70" fmla="*/ 421925 w 17000"/>
                <a:gd name="T71" fmla="*/ 8575 h 14948"/>
                <a:gd name="T72" fmla="*/ 419475 w 17000"/>
                <a:gd name="T73" fmla="*/ 6125 h 14948"/>
                <a:gd name="T74" fmla="*/ 416425 w 17000"/>
                <a:gd name="T75" fmla="*/ 3675 h 14948"/>
                <a:gd name="T76" fmla="*/ 412775 w 17000"/>
                <a:gd name="T77" fmla="*/ 1850 h 14948"/>
                <a:gd name="T78" fmla="*/ 409100 w 17000"/>
                <a:gd name="T79" fmla="*/ 625 h 14948"/>
                <a:gd name="T80" fmla="*/ 405450 w 17000"/>
                <a:gd name="T81" fmla="*/ 25 h 14948"/>
                <a:gd name="T82" fmla="*/ 19550 w 17000"/>
                <a:gd name="T83" fmla="*/ 25 h 1494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lnTo>
                    <a:pt x="16022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lnTo>
                    <a:pt x="78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604" name="Google Shape;342;p37">
              <a:extLst>
                <a:ext uri="{FF2B5EF4-FFF2-40B4-BE49-F238E27FC236}">
                  <a16:creationId xmlns:a16="http://schemas.microsoft.com/office/drawing/2014/main" id="{B56D990D-67D2-4A8F-0EB8-6CEB08A3E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4825" y="349250"/>
              <a:ext cx="351700" cy="300425"/>
            </a:xfrm>
            <a:custGeom>
              <a:avLst/>
              <a:gdLst>
                <a:gd name="T0" fmla="*/ 257675 w 14068"/>
                <a:gd name="T1" fmla="*/ 39700 h 12017"/>
                <a:gd name="T2" fmla="*/ 267425 w 14068"/>
                <a:gd name="T3" fmla="*/ 41525 h 12017"/>
                <a:gd name="T4" fmla="*/ 275975 w 14068"/>
                <a:gd name="T5" fmla="*/ 45175 h 12017"/>
                <a:gd name="T6" fmla="*/ 283925 w 14068"/>
                <a:gd name="T7" fmla="*/ 50675 h 12017"/>
                <a:gd name="T8" fmla="*/ 290625 w 14068"/>
                <a:gd name="T9" fmla="*/ 56775 h 12017"/>
                <a:gd name="T10" fmla="*/ 295525 w 14068"/>
                <a:gd name="T11" fmla="*/ 64725 h 12017"/>
                <a:gd name="T12" fmla="*/ 299175 w 14068"/>
                <a:gd name="T13" fmla="*/ 73875 h 12017"/>
                <a:gd name="T14" fmla="*/ 301025 w 14068"/>
                <a:gd name="T15" fmla="*/ 83050 h 12017"/>
                <a:gd name="T16" fmla="*/ 301025 w 14068"/>
                <a:gd name="T17" fmla="*/ 93425 h 12017"/>
                <a:gd name="T18" fmla="*/ 299175 w 14068"/>
                <a:gd name="T19" fmla="*/ 102575 h 12017"/>
                <a:gd name="T20" fmla="*/ 295525 w 14068"/>
                <a:gd name="T21" fmla="*/ 111125 h 12017"/>
                <a:gd name="T22" fmla="*/ 290625 w 14068"/>
                <a:gd name="T23" fmla="*/ 119075 h 12017"/>
                <a:gd name="T24" fmla="*/ 283925 w 14068"/>
                <a:gd name="T25" fmla="*/ 125775 h 12017"/>
                <a:gd name="T26" fmla="*/ 275975 w 14068"/>
                <a:gd name="T27" fmla="*/ 131275 h 12017"/>
                <a:gd name="T28" fmla="*/ 267425 w 14068"/>
                <a:gd name="T29" fmla="*/ 134950 h 12017"/>
                <a:gd name="T30" fmla="*/ 257675 w 14068"/>
                <a:gd name="T31" fmla="*/ 136775 h 12017"/>
                <a:gd name="T32" fmla="*/ 243000 w 14068"/>
                <a:gd name="T33" fmla="*/ 136150 h 12017"/>
                <a:gd name="T34" fmla="*/ 233850 w 14068"/>
                <a:gd name="T35" fmla="*/ 133100 h 12017"/>
                <a:gd name="T36" fmla="*/ 225300 w 14068"/>
                <a:gd name="T37" fmla="*/ 128825 h 12017"/>
                <a:gd name="T38" fmla="*/ 217975 w 14068"/>
                <a:gd name="T39" fmla="*/ 122725 h 12017"/>
                <a:gd name="T40" fmla="*/ 211875 w 14068"/>
                <a:gd name="T41" fmla="*/ 115400 h 12017"/>
                <a:gd name="T42" fmla="*/ 207600 w 14068"/>
                <a:gd name="T43" fmla="*/ 106850 h 12017"/>
                <a:gd name="T44" fmla="*/ 204550 w 14068"/>
                <a:gd name="T45" fmla="*/ 97700 h 12017"/>
                <a:gd name="T46" fmla="*/ 203925 w 14068"/>
                <a:gd name="T47" fmla="*/ 87925 h 12017"/>
                <a:gd name="T48" fmla="*/ 204550 w 14068"/>
                <a:gd name="T49" fmla="*/ 78150 h 12017"/>
                <a:gd name="T50" fmla="*/ 207600 w 14068"/>
                <a:gd name="T51" fmla="*/ 69000 h 12017"/>
                <a:gd name="T52" fmla="*/ 211875 w 14068"/>
                <a:gd name="T53" fmla="*/ 61050 h 12017"/>
                <a:gd name="T54" fmla="*/ 217975 w 14068"/>
                <a:gd name="T55" fmla="*/ 53725 h 12017"/>
                <a:gd name="T56" fmla="*/ 225300 w 14068"/>
                <a:gd name="T57" fmla="*/ 47625 h 12017"/>
                <a:gd name="T58" fmla="*/ 233850 w 14068"/>
                <a:gd name="T59" fmla="*/ 43350 h 12017"/>
                <a:gd name="T60" fmla="*/ 243000 w 14068"/>
                <a:gd name="T61" fmla="*/ 40300 h 12017"/>
                <a:gd name="T62" fmla="*/ 252775 w 14068"/>
                <a:gd name="T63" fmla="*/ 39075 h 12017"/>
                <a:gd name="T64" fmla="*/ 0 w 14068"/>
                <a:gd name="T65" fmla="*/ 230800 h 12017"/>
                <a:gd name="T66" fmla="*/ 83650 w 14068"/>
                <a:gd name="T67" fmla="*/ 123950 h 12017"/>
                <a:gd name="T68" fmla="*/ 89750 w 14068"/>
                <a:gd name="T69" fmla="*/ 120900 h 12017"/>
                <a:gd name="T70" fmla="*/ 96475 w 14068"/>
                <a:gd name="T71" fmla="*/ 120900 h 12017"/>
                <a:gd name="T72" fmla="*/ 103200 w 14068"/>
                <a:gd name="T73" fmla="*/ 123950 h 12017"/>
                <a:gd name="T74" fmla="*/ 241175 w 14068"/>
                <a:gd name="T75" fmla="*/ 300400 h 12017"/>
                <a:gd name="T76" fmla="*/ 252175 w 14068"/>
                <a:gd name="T77" fmla="*/ 294300 h 12017"/>
                <a:gd name="T78" fmla="*/ 235075 w 14068"/>
                <a:gd name="T79" fmla="*/ 192950 h 12017"/>
                <a:gd name="T80" fmla="*/ 240575 w 14068"/>
                <a:gd name="T81" fmla="*/ 188050 h 12017"/>
                <a:gd name="T82" fmla="*/ 247275 w 14068"/>
                <a:gd name="T83" fmla="*/ 186225 h 12017"/>
                <a:gd name="T84" fmla="*/ 254000 w 14068"/>
                <a:gd name="T85" fmla="*/ 188050 h 12017"/>
                <a:gd name="T86" fmla="*/ 259500 w 14068"/>
                <a:gd name="T87" fmla="*/ 192950 h 12017"/>
                <a:gd name="T88" fmla="*/ 351700 w 14068"/>
                <a:gd name="T89" fmla="*/ 300400 h 12017"/>
                <a:gd name="T90" fmla="*/ 0 w 14068"/>
                <a:gd name="T91" fmla="*/ 0 h 1201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149" name="Google Shape;343;p37">
            <a:extLst>
              <a:ext uri="{FF2B5EF4-FFF2-40B4-BE49-F238E27FC236}">
                <a16:creationId xmlns:a16="http://schemas.microsoft.com/office/drawing/2014/main" id="{B1FC1B17-1B80-FE89-9007-20E5CDC26DB0}"/>
              </a:ext>
            </a:extLst>
          </p:cNvPr>
          <p:cNvSpPr>
            <a:spLocks/>
          </p:cNvSpPr>
          <p:nvPr userDrawn="1"/>
        </p:nvSpPr>
        <p:spPr bwMode="auto">
          <a:xfrm>
            <a:off x="2138363" y="622300"/>
            <a:ext cx="257175" cy="295275"/>
          </a:xfrm>
          <a:custGeom>
            <a:avLst/>
            <a:gdLst>
              <a:gd name="T0" fmla="*/ 1108668 w 13922"/>
              <a:gd name="T1" fmla="*/ 1103494 h 16022"/>
              <a:gd name="T2" fmla="*/ 991977 w 13922"/>
              <a:gd name="T3" fmla="*/ 4288638 h 16022"/>
              <a:gd name="T4" fmla="*/ 750041 w 13922"/>
              <a:gd name="T5" fmla="*/ 4305280 h 16022"/>
              <a:gd name="T6" fmla="*/ 550076 w 13922"/>
              <a:gd name="T7" fmla="*/ 4363369 h 16022"/>
              <a:gd name="T8" fmla="*/ 408465 w 13922"/>
              <a:gd name="T9" fmla="*/ 4438082 h 16022"/>
              <a:gd name="T10" fmla="*/ 275038 w 13922"/>
              <a:gd name="T11" fmla="*/ 4520958 h 16022"/>
              <a:gd name="T12" fmla="*/ 175046 w 13922"/>
              <a:gd name="T13" fmla="*/ 4612331 h 16022"/>
              <a:gd name="T14" fmla="*/ 91790 w 13922"/>
              <a:gd name="T15" fmla="*/ 4719995 h 16022"/>
              <a:gd name="T16" fmla="*/ 33435 w 13922"/>
              <a:gd name="T17" fmla="*/ 4827991 h 16022"/>
              <a:gd name="T18" fmla="*/ 8534 w 13922"/>
              <a:gd name="T19" fmla="*/ 4935656 h 16022"/>
              <a:gd name="T20" fmla="*/ 8534 w 13922"/>
              <a:gd name="T21" fmla="*/ 5051816 h 16022"/>
              <a:gd name="T22" fmla="*/ 41970 w 13922"/>
              <a:gd name="T23" fmla="*/ 5159480 h 16022"/>
              <a:gd name="T24" fmla="*/ 99974 w 13922"/>
              <a:gd name="T25" fmla="*/ 5250853 h 16022"/>
              <a:gd name="T26" fmla="*/ 191782 w 13922"/>
              <a:gd name="T27" fmla="*/ 5325565 h 16022"/>
              <a:gd name="T28" fmla="*/ 300290 w 13922"/>
              <a:gd name="T29" fmla="*/ 5383655 h 16022"/>
              <a:gd name="T30" fmla="*/ 425183 w 13922"/>
              <a:gd name="T31" fmla="*/ 5425084 h 16022"/>
              <a:gd name="T32" fmla="*/ 566794 w 13922"/>
              <a:gd name="T33" fmla="*/ 5441725 h 16022"/>
              <a:gd name="T34" fmla="*/ 716939 w 13922"/>
              <a:gd name="T35" fmla="*/ 5433230 h 16022"/>
              <a:gd name="T36" fmla="*/ 875267 w 13922"/>
              <a:gd name="T37" fmla="*/ 5408442 h 16022"/>
              <a:gd name="T38" fmla="*/ 1100152 w 13922"/>
              <a:gd name="T39" fmla="*/ 5333711 h 16022"/>
              <a:gd name="T40" fmla="*/ 1333553 w 13922"/>
              <a:gd name="T41" fmla="*/ 5192763 h 16022"/>
              <a:gd name="T42" fmla="*/ 1491881 w 13922"/>
              <a:gd name="T43" fmla="*/ 5010387 h 16022"/>
              <a:gd name="T44" fmla="*/ 1550236 w 13922"/>
              <a:gd name="T45" fmla="*/ 4910868 h 16022"/>
              <a:gd name="T46" fmla="*/ 1575137 w 13922"/>
              <a:gd name="T47" fmla="*/ 4811350 h 16022"/>
              <a:gd name="T48" fmla="*/ 1583671 w 13922"/>
              <a:gd name="T49" fmla="*/ 4711831 h 16022"/>
              <a:gd name="T50" fmla="*/ 4267143 w 13922"/>
              <a:gd name="T51" fmla="*/ 1269229 h 16022"/>
              <a:gd name="T52" fmla="*/ 4158635 w 13922"/>
              <a:gd name="T53" fmla="*/ 3434106 h 16022"/>
              <a:gd name="T54" fmla="*/ 3917051 w 13922"/>
              <a:gd name="T55" fmla="*/ 3450748 h 16022"/>
              <a:gd name="T56" fmla="*/ 3717086 w 13922"/>
              <a:gd name="T57" fmla="*/ 3508837 h 16022"/>
              <a:gd name="T58" fmla="*/ 3566941 w 13922"/>
              <a:gd name="T59" fmla="*/ 3583550 h 16022"/>
              <a:gd name="T60" fmla="*/ 3442048 w 13922"/>
              <a:gd name="T61" fmla="*/ 3666426 h 16022"/>
              <a:gd name="T62" fmla="*/ 3342056 w 13922"/>
              <a:gd name="T63" fmla="*/ 3757781 h 16022"/>
              <a:gd name="T64" fmla="*/ 3258800 w 13922"/>
              <a:gd name="T65" fmla="*/ 3865445 h 16022"/>
              <a:gd name="T66" fmla="*/ 3200445 w 13922"/>
              <a:gd name="T67" fmla="*/ 3973459 h 16022"/>
              <a:gd name="T68" fmla="*/ 3175544 w 13922"/>
              <a:gd name="T69" fmla="*/ 4081124 h 16022"/>
              <a:gd name="T70" fmla="*/ 3175544 w 13922"/>
              <a:gd name="T71" fmla="*/ 4197284 h 16022"/>
              <a:gd name="T72" fmla="*/ 3208628 w 13922"/>
              <a:gd name="T73" fmla="*/ 4305280 h 16022"/>
              <a:gd name="T74" fmla="*/ 3266983 w 13922"/>
              <a:gd name="T75" fmla="*/ 4396652 h 16022"/>
              <a:gd name="T76" fmla="*/ 3358773 w 13922"/>
              <a:gd name="T77" fmla="*/ 4471033 h 16022"/>
              <a:gd name="T78" fmla="*/ 3466949 w 13922"/>
              <a:gd name="T79" fmla="*/ 4529104 h 16022"/>
              <a:gd name="T80" fmla="*/ 3592193 w 13922"/>
              <a:gd name="T81" fmla="*/ 4570552 h 16022"/>
              <a:gd name="T82" fmla="*/ 3733803 w 13922"/>
              <a:gd name="T83" fmla="*/ 4587194 h 16022"/>
              <a:gd name="T84" fmla="*/ 3883948 w 13922"/>
              <a:gd name="T85" fmla="*/ 4579029 h 16022"/>
              <a:gd name="T86" fmla="*/ 4042277 w 13922"/>
              <a:gd name="T87" fmla="*/ 4554242 h 16022"/>
              <a:gd name="T88" fmla="*/ 4250426 w 13922"/>
              <a:gd name="T89" fmla="*/ 4487675 h 16022"/>
              <a:gd name="T90" fmla="*/ 4467109 w 13922"/>
              <a:gd name="T91" fmla="*/ 4354873 h 16022"/>
              <a:gd name="T92" fmla="*/ 4633971 w 13922"/>
              <a:gd name="T93" fmla="*/ 4197284 h 16022"/>
              <a:gd name="T94" fmla="*/ 4725429 w 13922"/>
              <a:gd name="T95" fmla="*/ 4014889 h 16022"/>
              <a:gd name="T96" fmla="*/ 4750681 w 13922"/>
              <a:gd name="T97" fmla="*/ 3923534 h 1602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150" name="Google Shape;344;p37">
            <a:extLst>
              <a:ext uri="{FF2B5EF4-FFF2-40B4-BE49-F238E27FC236}">
                <a16:creationId xmlns:a16="http://schemas.microsoft.com/office/drawing/2014/main" id="{EDA0B505-EA71-DCE7-45D6-A948A6D55B11}"/>
              </a:ext>
            </a:extLst>
          </p:cNvPr>
          <p:cNvSpPr>
            <a:spLocks/>
          </p:cNvSpPr>
          <p:nvPr userDrawn="1"/>
        </p:nvSpPr>
        <p:spPr bwMode="auto">
          <a:xfrm>
            <a:off x="2654300" y="622300"/>
            <a:ext cx="222250" cy="295275"/>
          </a:xfrm>
          <a:custGeom>
            <a:avLst/>
            <a:gdLst>
              <a:gd name="T0" fmla="*/ 2313930 w 12018"/>
              <a:gd name="T1" fmla="*/ 1217852 h 15924"/>
              <a:gd name="T2" fmla="*/ 2547867 w 12018"/>
              <a:gd name="T3" fmla="*/ 1335116 h 15924"/>
              <a:gd name="T4" fmla="*/ 2731504 w 12018"/>
              <a:gd name="T5" fmla="*/ 1503243 h 15924"/>
              <a:gd name="T6" fmla="*/ 2865227 w 12018"/>
              <a:gd name="T7" fmla="*/ 1721585 h 15924"/>
              <a:gd name="T8" fmla="*/ 2931914 w 12018"/>
              <a:gd name="T9" fmla="*/ 1973599 h 15924"/>
              <a:gd name="T10" fmla="*/ 2915510 w 12018"/>
              <a:gd name="T11" fmla="*/ 2242136 h 15924"/>
              <a:gd name="T12" fmla="*/ 2831718 w 12018"/>
              <a:gd name="T13" fmla="*/ 2485584 h 15924"/>
              <a:gd name="T14" fmla="*/ 2673029 w 12018"/>
              <a:gd name="T15" fmla="*/ 2687403 h 15924"/>
              <a:gd name="T16" fmla="*/ 2472619 w 12018"/>
              <a:gd name="T17" fmla="*/ 2846945 h 15924"/>
              <a:gd name="T18" fmla="*/ 2230489 w 12018"/>
              <a:gd name="T19" fmla="*/ 2930851 h 15924"/>
              <a:gd name="T20" fmla="*/ 1879601 w 12018"/>
              <a:gd name="T21" fmla="*/ 2930851 h 15924"/>
              <a:gd name="T22" fmla="*/ 1637471 w 12018"/>
              <a:gd name="T23" fmla="*/ 2846945 h 15924"/>
              <a:gd name="T24" fmla="*/ 1437061 w 12018"/>
              <a:gd name="T25" fmla="*/ 2687403 h 15924"/>
              <a:gd name="T26" fmla="*/ 1278372 w 12018"/>
              <a:gd name="T27" fmla="*/ 2485584 h 15924"/>
              <a:gd name="T28" fmla="*/ 1194580 w 12018"/>
              <a:gd name="T29" fmla="*/ 2242136 h 15924"/>
              <a:gd name="T30" fmla="*/ 1178177 w 12018"/>
              <a:gd name="T31" fmla="*/ 1973599 h 15924"/>
              <a:gd name="T32" fmla="*/ 1244863 w 12018"/>
              <a:gd name="T33" fmla="*/ 1721585 h 15924"/>
              <a:gd name="T34" fmla="*/ 1378586 w 12018"/>
              <a:gd name="T35" fmla="*/ 1503243 h 15924"/>
              <a:gd name="T36" fmla="*/ 1562223 w 12018"/>
              <a:gd name="T37" fmla="*/ 1335116 h 15924"/>
              <a:gd name="T38" fmla="*/ 1796160 w 12018"/>
              <a:gd name="T39" fmla="*/ 1217852 h 15924"/>
              <a:gd name="T40" fmla="*/ 2147048 w 12018"/>
              <a:gd name="T41" fmla="*/ 1184160 h 15924"/>
              <a:gd name="T42" fmla="*/ 1745877 w 12018"/>
              <a:gd name="T43" fmla="*/ 25107 h 15924"/>
              <a:gd name="T44" fmla="*/ 1445272 w 12018"/>
              <a:gd name="T45" fmla="*/ 92491 h 15924"/>
              <a:gd name="T46" fmla="*/ 902518 w 12018"/>
              <a:gd name="T47" fmla="*/ 352776 h 15924"/>
              <a:gd name="T48" fmla="*/ 468190 w 12018"/>
              <a:gd name="T49" fmla="*/ 755747 h 15924"/>
              <a:gd name="T50" fmla="*/ 159022 w 12018"/>
              <a:gd name="T51" fmla="*/ 1259814 h 15924"/>
              <a:gd name="T52" fmla="*/ 42072 w 12018"/>
              <a:gd name="T53" fmla="*/ 1645930 h 15924"/>
              <a:gd name="T54" fmla="*/ 333 w 12018"/>
              <a:gd name="T55" fmla="*/ 1956762 h 15924"/>
              <a:gd name="T56" fmla="*/ 25299 w 12018"/>
              <a:gd name="T57" fmla="*/ 2367985 h 15924"/>
              <a:gd name="T58" fmla="*/ 134056 w 12018"/>
              <a:gd name="T59" fmla="*/ 2830108 h 15924"/>
              <a:gd name="T60" fmla="*/ 317711 w 12018"/>
              <a:gd name="T61" fmla="*/ 3283609 h 15924"/>
              <a:gd name="T62" fmla="*/ 651845 w 12018"/>
              <a:gd name="T63" fmla="*/ 3854373 h 15924"/>
              <a:gd name="T64" fmla="*/ 1219897 w 12018"/>
              <a:gd name="T65" fmla="*/ 4610121 h 15924"/>
              <a:gd name="T66" fmla="*/ 1737667 w 12018"/>
              <a:gd name="T67" fmla="*/ 5172987 h 15924"/>
              <a:gd name="T68" fmla="*/ 2147048 w 12018"/>
              <a:gd name="T69" fmla="*/ 5391328 h 15924"/>
              <a:gd name="T70" fmla="*/ 2706538 w 12018"/>
              <a:gd name="T71" fmla="*/ 4820210 h 15924"/>
              <a:gd name="T72" fmla="*/ 3274591 w 12018"/>
              <a:gd name="T73" fmla="*/ 4123262 h 15924"/>
              <a:gd name="T74" fmla="*/ 3717130 w 12018"/>
              <a:gd name="T75" fmla="*/ 3426314 h 15924"/>
              <a:gd name="T76" fmla="*/ 3917540 w 12018"/>
              <a:gd name="T77" fmla="*/ 2981046 h 15924"/>
              <a:gd name="T78" fmla="*/ 4059826 w 12018"/>
              <a:gd name="T79" fmla="*/ 2527861 h 15924"/>
              <a:gd name="T80" fmla="*/ 4109757 w 12018"/>
              <a:gd name="T81" fmla="*/ 2065757 h 15924"/>
              <a:gd name="T82" fmla="*/ 4084792 w 12018"/>
              <a:gd name="T83" fmla="*/ 1755277 h 15924"/>
              <a:gd name="T84" fmla="*/ 4017754 w 12018"/>
              <a:gd name="T85" fmla="*/ 1452696 h 15924"/>
              <a:gd name="T86" fmla="*/ 3758869 w 12018"/>
              <a:gd name="T87" fmla="*/ 907038 h 15924"/>
              <a:gd name="T88" fmla="*/ 3358050 w 12018"/>
              <a:gd name="T89" fmla="*/ 470374 h 15924"/>
              <a:gd name="T90" fmla="*/ 2857017 w 12018"/>
              <a:gd name="T91" fmla="*/ 159542 h 15924"/>
              <a:gd name="T92" fmla="*/ 2472619 w 12018"/>
              <a:gd name="T93" fmla="*/ 41944 h 15924"/>
              <a:gd name="T94" fmla="*/ 2163452 w 12018"/>
              <a:gd name="T95" fmla="*/ 0 h 1592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lnTo>
                  <a:pt x="6278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lnTo>
                  <a:pt x="5691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347" name="Google Shape;345;p37">
            <a:extLst>
              <a:ext uri="{FF2B5EF4-FFF2-40B4-BE49-F238E27FC236}">
                <a16:creationId xmlns:a16="http://schemas.microsoft.com/office/drawing/2014/main" id="{C4BB08C7-82CE-C5CA-8799-EBDB73DB5F0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083638" y="617538"/>
            <a:ext cx="361950" cy="304800"/>
            <a:chOff x="3918650" y="293075"/>
            <a:chExt cx="488500" cy="412775"/>
          </a:xfrm>
          <a:solidFill>
            <a:srgbClr val="334F74"/>
          </a:solidFill>
        </p:grpSpPr>
        <p:sp>
          <p:nvSpPr>
            <p:cNvPr id="14600" name="Google Shape;346;p37">
              <a:extLst>
                <a:ext uri="{FF2B5EF4-FFF2-40B4-BE49-F238E27FC236}">
                  <a16:creationId xmlns:a16="http://schemas.microsoft.com/office/drawing/2014/main" id="{AA112742-0171-2DD7-24EA-8DAC52B06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5350" y="293675"/>
              <a:ext cx="154500" cy="412175"/>
            </a:xfrm>
            <a:custGeom>
              <a:avLst/>
              <a:gdLst>
                <a:gd name="T0" fmla="*/ 26250 w 6180"/>
                <a:gd name="T1" fmla="*/ 141675 h 16487"/>
                <a:gd name="T2" fmla="*/ 34200 w 6180"/>
                <a:gd name="T3" fmla="*/ 149600 h 16487"/>
                <a:gd name="T4" fmla="*/ 30525 w 6180"/>
                <a:gd name="T5" fmla="*/ 155700 h 16487"/>
                <a:gd name="T6" fmla="*/ 24425 w 6180"/>
                <a:gd name="T7" fmla="*/ 155100 h 16487"/>
                <a:gd name="T8" fmla="*/ 12825 w 6180"/>
                <a:gd name="T9" fmla="*/ 147775 h 16487"/>
                <a:gd name="T10" fmla="*/ 12225 w 6180"/>
                <a:gd name="T11" fmla="*/ 141050 h 16487"/>
                <a:gd name="T12" fmla="*/ 17725 w 6180"/>
                <a:gd name="T13" fmla="*/ 137400 h 16487"/>
                <a:gd name="T14" fmla="*/ 46400 w 6180"/>
                <a:gd name="T15" fmla="*/ 161200 h 16487"/>
                <a:gd name="T16" fmla="*/ 53750 w 6180"/>
                <a:gd name="T17" fmla="*/ 174650 h 16487"/>
                <a:gd name="T18" fmla="*/ 50675 w 6180"/>
                <a:gd name="T19" fmla="*/ 180750 h 16487"/>
                <a:gd name="T20" fmla="*/ 44575 w 6180"/>
                <a:gd name="T21" fmla="*/ 180750 h 16487"/>
                <a:gd name="T22" fmla="*/ 36025 w 6180"/>
                <a:gd name="T23" fmla="*/ 168525 h 16487"/>
                <a:gd name="T24" fmla="*/ 36025 w 6180"/>
                <a:gd name="T25" fmla="*/ 161200 h 16487"/>
                <a:gd name="T26" fmla="*/ 42125 w 6180"/>
                <a:gd name="T27" fmla="*/ 158775 h 16487"/>
                <a:gd name="T28" fmla="*/ 60450 w 6180"/>
                <a:gd name="T29" fmla="*/ 189300 h 16487"/>
                <a:gd name="T30" fmla="*/ 66550 w 6180"/>
                <a:gd name="T31" fmla="*/ 205175 h 16487"/>
                <a:gd name="T32" fmla="*/ 62900 w 6180"/>
                <a:gd name="T33" fmla="*/ 210650 h 16487"/>
                <a:gd name="T34" fmla="*/ 56800 w 6180"/>
                <a:gd name="T35" fmla="*/ 210050 h 16487"/>
                <a:gd name="T36" fmla="*/ 50675 w 6180"/>
                <a:gd name="T37" fmla="*/ 196000 h 16487"/>
                <a:gd name="T38" fmla="*/ 51900 w 6180"/>
                <a:gd name="T39" fmla="*/ 189300 h 16487"/>
                <a:gd name="T40" fmla="*/ 67775 w 6180"/>
                <a:gd name="T41" fmla="*/ 218000 h 16487"/>
                <a:gd name="T42" fmla="*/ 72675 w 6180"/>
                <a:gd name="T43" fmla="*/ 221650 h 16487"/>
                <a:gd name="T44" fmla="*/ 76950 w 6180"/>
                <a:gd name="T45" fmla="*/ 238150 h 16487"/>
                <a:gd name="T46" fmla="*/ 71450 w 6180"/>
                <a:gd name="T47" fmla="*/ 241800 h 16487"/>
                <a:gd name="T48" fmla="*/ 66550 w 6180"/>
                <a:gd name="T49" fmla="*/ 239350 h 16487"/>
                <a:gd name="T50" fmla="*/ 61075 w 6180"/>
                <a:gd name="T51" fmla="*/ 223475 h 16487"/>
                <a:gd name="T52" fmla="*/ 65350 w 6180"/>
                <a:gd name="T53" fmla="*/ 218000 h 16487"/>
                <a:gd name="T54" fmla="*/ 82425 w 6180"/>
                <a:gd name="T55" fmla="*/ 250350 h 16487"/>
                <a:gd name="T56" fmla="*/ 89150 w 6180"/>
                <a:gd name="T57" fmla="*/ 265625 h 16487"/>
                <a:gd name="T58" fmla="*/ 86100 w 6180"/>
                <a:gd name="T59" fmla="*/ 271100 h 16487"/>
                <a:gd name="T60" fmla="*/ 80000 w 6180"/>
                <a:gd name="T61" fmla="*/ 271100 h 16487"/>
                <a:gd name="T62" fmla="*/ 72675 w 6180"/>
                <a:gd name="T63" fmla="*/ 256450 h 16487"/>
                <a:gd name="T64" fmla="*/ 73875 w 6180"/>
                <a:gd name="T65" fmla="*/ 250350 h 16487"/>
                <a:gd name="T66" fmla="*/ 94025 w 6180"/>
                <a:gd name="T67" fmla="*/ 277225 h 16487"/>
                <a:gd name="T68" fmla="*/ 104425 w 6180"/>
                <a:gd name="T69" fmla="*/ 289425 h 16487"/>
                <a:gd name="T70" fmla="*/ 105025 w 6180"/>
                <a:gd name="T71" fmla="*/ 296150 h 16487"/>
                <a:gd name="T72" fmla="*/ 97100 w 6180"/>
                <a:gd name="T73" fmla="*/ 299200 h 16487"/>
                <a:gd name="T74" fmla="*/ 87325 w 6180"/>
                <a:gd name="T75" fmla="*/ 286375 h 16487"/>
                <a:gd name="T76" fmla="*/ 87925 w 6180"/>
                <a:gd name="T77" fmla="*/ 279650 h 16487"/>
                <a:gd name="T78" fmla="*/ 94025 w 6180"/>
                <a:gd name="T79" fmla="*/ 277225 h 16487"/>
                <a:gd name="T80" fmla="*/ 122725 w 6180"/>
                <a:gd name="T81" fmla="*/ 305300 h 16487"/>
                <a:gd name="T82" fmla="*/ 130675 w 6180"/>
                <a:gd name="T83" fmla="*/ 312025 h 16487"/>
                <a:gd name="T84" fmla="*/ 128850 w 6180"/>
                <a:gd name="T85" fmla="*/ 318125 h 16487"/>
                <a:gd name="T86" fmla="*/ 124575 w 6180"/>
                <a:gd name="T87" fmla="*/ 319950 h 16487"/>
                <a:gd name="T88" fmla="*/ 110525 w 6180"/>
                <a:gd name="T89" fmla="*/ 312025 h 16487"/>
                <a:gd name="T90" fmla="*/ 108075 w 6180"/>
                <a:gd name="T91" fmla="*/ 305900 h 16487"/>
                <a:gd name="T92" fmla="*/ 113575 w 6180"/>
                <a:gd name="T93" fmla="*/ 301025 h 16487"/>
                <a:gd name="T94" fmla="*/ 0 w 6180"/>
                <a:gd name="T95" fmla="*/ 133125 h 16487"/>
                <a:gd name="T96" fmla="*/ 4275 w 6180"/>
                <a:gd name="T97" fmla="*/ 137400 h 16487"/>
                <a:gd name="T98" fmla="*/ 3050 w 6180"/>
                <a:gd name="T99" fmla="*/ 142900 h 16487"/>
                <a:gd name="T100" fmla="*/ 0 w 6180"/>
                <a:gd name="T101" fmla="*/ 334000 h 16487"/>
                <a:gd name="T102" fmla="*/ 148375 w 6180"/>
                <a:gd name="T103" fmla="*/ 327275 h 16487"/>
                <a:gd name="T104" fmla="*/ 138000 w 6180"/>
                <a:gd name="T105" fmla="*/ 323625 h 16487"/>
                <a:gd name="T106" fmla="*/ 138000 w 6180"/>
                <a:gd name="T107" fmla="*/ 316900 h 16487"/>
                <a:gd name="T108" fmla="*/ 144725 w 6180"/>
                <a:gd name="T109" fmla="*/ 313850 h 16487"/>
                <a:gd name="T110" fmla="*/ 0 w 6180"/>
                <a:gd name="T111" fmla="*/ 25 h 1648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lnTo>
                    <a:pt x="1685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lnTo>
                    <a:pt x="2711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lnTo>
                    <a:pt x="3224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lnTo>
                    <a:pt x="3761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lnTo>
                    <a:pt x="4616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601" name="Google Shape;347;p37">
              <a:extLst>
                <a:ext uri="{FF2B5EF4-FFF2-40B4-BE49-F238E27FC236}">
                  <a16:creationId xmlns:a16="http://schemas.microsoft.com/office/drawing/2014/main" id="{7132048B-6FD4-9BFC-44C6-43554AD58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650" y="293075"/>
              <a:ext cx="153900" cy="407275"/>
            </a:xfrm>
            <a:custGeom>
              <a:avLst/>
              <a:gdLst>
                <a:gd name="T0" fmla="*/ 138000 w 6156"/>
                <a:gd name="T1" fmla="*/ 139225 h 16291"/>
                <a:gd name="T2" fmla="*/ 138625 w 6156"/>
                <a:gd name="T3" fmla="*/ 145925 h 16291"/>
                <a:gd name="T4" fmla="*/ 130075 w 6156"/>
                <a:gd name="T5" fmla="*/ 151425 h 16291"/>
                <a:gd name="T6" fmla="*/ 120300 w 6156"/>
                <a:gd name="T7" fmla="*/ 154475 h 16291"/>
                <a:gd name="T8" fmla="*/ 116650 w 6156"/>
                <a:gd name="T9" fmla="*/ 151425 h 16291"/>
                <a:gd name="T10" fmla="*/ 117250 w 6156"/>
                <a:gd name="T11" fmla="*/ 144700 h 16291"/>
                <a:gd name="T12" fmla="*/ 131300 w 6156"/>
                <a:gd name="T13" fmla="*/ 138000 h 16291"/>
                <a:gd name="T14" fmla="*/ 108700 w 6156"/>
                <a:gd name="T15" fmla="*/ 154475 h 16291"/>
                <a:gd name="T16" fmla="*/ 111750 w 6156"/>
                <a:gd name="T17" fmla="*/ 160575 h 16291"/>
                <a:gd name="T18" fmla="*/ 105650 w 6156"/>
                <a:gd name="T19" fmla="*/ 168525 h 16291"/>
                <a:gd name="T20" fmla="*/ 97100 w 6156"/>
                <a:gd name="T21" fmla="*/ 175250 h 16291"/>
                <a:gd name="T22" fmla="*/ 91600 w 6156"/>
                <a:gd name="T23" fmla="*/ 171575 h 16291"/>
                <a:gd name="T24" fmla="*/ 92825 w 6156"/>
                <a:gd name="T25" fmla="*/ 164850 h 16291"/>
                <a:gd name="T26" fmla="*/ 103825 w 6156"/>
                <a:gd name="T27" fmla="*/ 154475 h 16291"/>
                <a:gd name="T28" fmla="*/ 88550 w 6156"/>
                <a:gd name="T29" fmla="*/ 180125 h 16291"/>
                <a:gd name="T30" fmla="*/ 91600 w 6156"/>
                <a:gd name="T31" fmla="*/ 186225 h 16291"/>
                <a:gd name="T32" fmla="*/ 84275 w 6156"/>
                <a:gd name="T33" fmla="*/ 200275 h 16291"/>
                <a:gd name="T34" fmla="*/ 79400 w 6156"/>
                <a:gd name="T35" fmla="*/ 202100 h 16291"/>
                <a:gd name="T36" fmla="*/ 73900 w 6156"/>
                <a:gd name="T37" fmla="*/ 197825 h 16291"/>
                <a:gd name="T38" fmla="*/ 80625 w 6156"/>
                <a:gd name="T39" fmla="*/ 181950 h 16291"/>
                <a:gd name="T40" fmla="*/ 86725 w 6156"/>
                <a:gd name="T41" fmla="*/ 178900 h 16291"/>
                <a:gd name="T42" fmla="*/ 75725 w 6156"/>
                <a:gd name="T43" fmla="*/ 210050 h 16291"/>
                <a:gd name="T44" fmla="*/ 77575 w 6156"/>
                <a:gd name="T45" fmla="*/ 216750 h 16291"/>
                <a:gd name="T46" fmla="*/ 71450 w 6156"/>
                <a:gd name="T47" fmla="*/ 230800 h 16291"/>
                <a:gd name="T48" fmla="*/ 63525 w 6156"/>
                <a:gd name="T49" fmla="*/ 230800 h 16291"/>
                <a:gd name="T50" fmla="*/ 61700 w 6156"/>
                <a:gd name="T51" fmla="*/ 224075 h 16291"/>
                <a:gd name="T52" fmla="*/ 69025 w 6156"/>
                <a:gd name="T53" fmla="*/ 208825 h 16291"/>
                <a:gd name="T54" fmla="*/ 65950 w 6156"/>
                <a:gd name="T55" fmla="*/ 240575 h 16291"/>
                <a:gd name="T56" fmla="*/ 68400 w 6156"/>
                <a:gd name="T57" fmla="*/ 246675 h 16291"/>
                <a:gd name="T58" fmla="*/ 63525 w 6156"/>
                <a:gd name="T59" fmla="*/ 262550 h 16291"/>
                <a:gd name="T60" fmla="*/ 58625 w 6156"/>
                <a:gd name="T61" fmla="*/ 263775 h 16291"/>
                <a:gd name="T62" fmla="*/ 53750 w 6156"/>
                <a:gd name="T63" fmla="*/ 258875 h 16291"/>
                <a:gd name="T64" fmla="*/ 57425 w 6156"/>
                <a:gd name="T65" fmla="*/ 241800 h 16291"/>
                <a:gd name="T66" fmla="*/ 63525 w 6156"/>
                <a:gd name="T67" fmla="*/ 239350 h 16291"/>
                <a:gd name="T68" fmla="*/ 61700 w 6156"/>
                <a:gd name="T69" fmla="*/ 273550 h 16291"/>
                <a:gd name="T70" fmla="*/ 62300 w 6156"/>
                <a:gd name="T71" fmla="*/ 283925 h 16291"/>
                <a:gd name="T72" fmla="*/ 58625 w 6156"/>
                <a:gd name="T73" fmla="*/ 288800 h 16291"/>
                <a:gd name="T74" fmla="*/ 53150 w 6156"/>
                <a:gd name="T75" fmla="*/ 288800 h 16291"/>
                <a:gd name="T76" fmla="*/ 50075 w 6156"/>
                <a:gd name="T77" fmla="*/ 282700 h 16291"/>
                <a:gd name="T78" fmla="*/ 53150 w 6156"/>
                <a:gd name="T79" fmla="*/ 272325 h 16291"/>
                <a:gd name="T80" fmla="*/ 153875 w 6156"/>
                <a:gd name="T81" fmla="*/ 0 h 16291"/>
                <a:gd name="T82" fmla="*/ 7950 w 6156"/>
                <a:gd name="T83" fmla="*/ 75100 h 16291"/>
                <a:gd name="T84" fmla="*/ 1850 w 6156"/>
                <a:gd name="T85" fmla="*/ 83050 h 16291"/>
                <a:gd name="T86" fmla="*/ 25 w 6156"/>
                <a:gd name="T87" fmla="*/ 92200 h 16291"/>
                <a:gd name="T88" fmla="*/ 1250 w 6156"/>
                <a:gd name="T89" fmla="*/ 402975 h 16291"/>
                <a:gd name="T90" fmla="*/ 6125 w 6156"/>
                <a:gd name="T91" fmla="*/ 406650 h 16291"/>
                <a:gd name="T92" fmla="*/ 14075 w 6156"/>
                <a:gd name="T93" fmla="*/ 405425 h 16291"/>
                <a:gd name="T94" fmla="*/ 150225 w 6156"/>
                <a:gd name="T95" fmla="*/ 145325 h 16291"/>
                <a:gd name="T96" fmla="*/ 146550 w 6156"/>
                <a:gd name="T97" fmla="*/ 139825 h 16291"/>
                <a:gd name="T98" fmla="*/ 150225 w 6156"/>
                <a:gd name="T99" fmla="*/ 134325 h 16291"/>
                <a:gd name="T100" fmla="*/ 153875 w 6156"/>
                <a:gd name="T101" fmla="*/ 0 h 162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lnTo>
                    <a:pt x="2541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lnTo>
                    <a:pt x="2297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602" name="Google Shape;348;p37">
              <a:extLst>
                <a:ext uri="{FF2B5EF4-FFF2-40B4-BE49-F238E27FC236}">
                  <a16:creationId xmlns:a16="http://schemas.microsoft.com/office/drawing/2014/main" id="{2FB4E06E-191F-3D73-7231-0A524DB4D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250" y="298550"/>
              <a:ext cx="153900" cy="406675"/>
            </a:xfrm>
            <a:custGeom>
              <a:avLst/>
              <a:gdLst>
                <a:gd name="T0" fmla="*/ 95275 w 6156"/>
                <a:gd name="T1" fmla="*/ 110525 h 16267"/>
                <a:gd name="T2" fmla="*/ 80600 w 6156"/>
                <a:gd name="T3" fmla="*/ 142900 h 16267"/>
                <a:gd name="T4" fmla="*/ 95875 w 6156"/>
                <a:gd name="T5" fmla="*/ 154500 h 16267"/>
                <a:gd name="T6" fmla="*/ 89150 w 6156"/>
                <a:gd name="T7" fmla="*/ 166700 h 16267"/>
                <a:gd name="T8" fmla="*/ 70850 w 6156"/>
                <a:gd name="T9" fmla="*/ 160000 h 16267"/>
                <a:gd name="T10" fmla="*/ 50075 w 6156"/>
                <a:gd name="T11" fmla="*/ 188700 h 16267"/>
                <a:gd name="T12" fmla="*/ 46425 w 6156"/>
                <a:gd name="T13" fmla="*/ 186250 h 16267"/>
                <a:gd name="T14" fmla="*/ 61075 w 6156"/>
                <a:gd name="T15" fmla="*/ 153900 h 16267"/>
                <a:gd name="T16" fmla="*/ 45800 w 6156"/>
                <a:gd name="T17" fmla="*/ 142275 h 16267"/>
                <a:gd name="T18" fmla="*/ 52525 w 6156"/>
                <a:gd name="T19" fmla="*/ 130075 h 16267"/>
                <a:gd name="T20" fmla="*/ 70850 w 6156"/>
                <a:gd name="T21" fmla="*/ 137400 h 16267"/>
                <a:gd name="T22" fmla="*/ 91600 w 6156"/>
                <a:gd name="T23" fmla="*/ 108700 h 16267"/>
                <a:gd name="T24" fmla="*/ 83050 w 6156"/>
                <a:gd name="T25" fmla="*/ 185025 h 16267"/>
                <a:gd name="T26" fmla="*/ 84275 w 6156"/>
                <a:gd name="T27" fmla="*/ 197850 h 16267"/>
                <a:gd name="T28" fmla="*/ 75725 w 6156"/>
                <a:gd name="T29" fmla="*/ 199075 h 16267"/>
                <a:gd name="T30" fmla="*/ 72075 w 6156"/>
                <a:gd name="T31" fmla="*/ 187475 h 16267"/>
                <a:gd name="T32" fmla="*/ 79400 w 6156"/>
                <a:gd name="T33" fmla="*/ 182575 h 16267"/>
                <a:gd name="T34" fmla="*/ 87325 w 6156"/>
                <a:gd name="T35" fmla="*/ 212500 h 16267"/>
                <a:gd name="T36" fmla="*/ 87950 w 6156"/>
                <a:gd name="T37" fmla="*/ 230200 h 16267"/>
                <a:gd name="T38" fmla="*/ 79400 w 6156"/>
                <a:gd name="T39" fmla="*/ 233275 h 16267"/>
                <a:gd name="T40" fmla="*/ 76350 w 6156"/>
                <a:gd name="T41" fmla="*/ 225325 h 16267"/>
                <a:gd name="T42" fmla="*/ 79400 w 6156"/>
                <a:gd name="T43" fmla="*/ 209450 h 16267"/>
                <a:gd name="T44" fmla="*/ 85500 w 6156"/>
                <a:gd name="T45" fmla="*/ 243650 h 16267"/>
                <a:gd name="T46" fmla="*/ 83050 w 6156"/>
                <a:gd name="T47" fmla="*/ 263175 h 16267"/>
                <a:gd name="T48" fmla="*/ 76350 w 6156"/>
                <a:gd name="T49" fmla="*/ 265625 h 16267"/>
                <a:gd name="T50" fmla="*/ 72075 w 6156"/>
                <a:gd name="T51" fmla="*/ 257675 h 16267"/>
                <a:gd name="T52" fmla="*/ 78775 w 6156"/>
                <a:gd name="T53" fmla="*/ 241200 h 16267"/>
                <a:gd name="T54" fmla="*/ 75125 w 6156"/>
                <a:gd name="T55" fmla="*/ 274175 h 16267"/>
                <a:gd name="T56" fmla="*/ 72675 w 6156"/>
                <a:gd name="T57" fmla="*/ 287000 h 16267"/>
                <a:gd name="T58" fmla="*/ 61675 w 6156"/>
                <a:gd name="T59" fmla="*/ 294325 h 16267"/>
                <a:gd name="T60" fmla="*/ 58025 w 6156"/>
                <a:gd name="T61" fmla="*/ 287000 h 16267"/>
                <a:gd name="T62" fmla="*/ 66575 w 6156"/>
                <a:gd name="T63" fmla="*/ 272950 h 16267"/>
                <a:gd name="T64" fmla="*/ 52525 w 6156"/>
                <a:gd name="T65" fmla="*/ 296775 h 16267"/>
                <a:gd name="T66" fmla="*/ 54350 w 6156"/>
                <a:gd name="T67" fmla="*/ 305300 h 16267"/>
                <a:gd name="T68" fmla="*/ 38475 w 6156"/>
                <a:gd name="T69" fmla="*/ 314475 h 16267"/>
                <a:gd name="T70" fmla="*/ 32975 w 6156"/>
                <a:gd name="T71" fmla="*/ 310800 h 16267"/>
                <a:gd name="T72" fmla="*/ 36050 w 6156"/>
                <a:gd name="T73" fmla="*/ 302875 h 16267"/>
                <a:gd name="T74" fmla="*/ 50700 w 6156"/>
                <a:gd name="T75" fmla="*/ 296150 h 16267"/>
                <a:gd name="T76" fmla="*/ 25650 w 6156"/>
                <a:gd name="T77" fmla="*/ 313250 h 16267"/>
                <a:gd name="T78" fmla="*/ 21375 w 6156"/>
                <a:gd name="T79" fmla="*/ 320575 h 16267"/>
                <a:gd name="T80" fmla="*/ 3675 w 6156"/>
                <a:gd name="T81" fmla="*/ 320575 h 16267"/>
                <a:gd name="T82" fmla="*/ 3075 w 6156"/>
                <a:gd name="T83" fmla="*/ 312650 h 16267"/>
                <a:gd name="T84" fmla="*/ 20775 w 6156"/>
                <a:gd name="T85" fmla="*/ 308375 h 16267"/>
                <a:gd name="T86" fmla="*/ 25 w 6156"/>
                <a:gd name="T87" fmla="*/ 406675 h 16267"/>
                <a:gd name="T88" fmla="*/ 148375 w 6156"/>
                <a:gd name="T89" fmla="*/ 329125 h 16267"/>
                <a:gd name="T90" fmla="*/ 153875 w 6156"/>
                <a:gd name="T91" fmla="*/ 317525 h 16267"/>
                <a:gd name="T92" fmla="*/ 152650 w 6156"/>
                <a:gd name="T93" fmla="*/ 3675 h 16267"/>
                <a:gd name="T94" fmla="*/ 142275 w 6156"/>
                <a:gd name="T95" fmla="*/ 25 h 1626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lnTo>
                    <a:pt x="3713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lnTo>
                    <a:pt x="3176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lnTo>
                    <a:pt x="3249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lnTo>
                    <a:pt x="2028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lnTo>
                    <a:pt x="831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lnTo>
                    <a:pt x="569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48" name="Google Shape;349;p37">
            <a:extLst>
              <a:ext uri="{FF2B5EF4-FFF2-40B4-BE49-F238E27FC236}">
                <a16:creationId xmlns:a16="http://schemas.microsoft.com/office/drawing/2014/main" id="{05C95488-954D-2E49-9302-8050E9ECA30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615450" y="593725"/>
            <a:ext cx="296863" cy="352425"/>
            <a:chOff x="4636075" y="261925"/>
            <a:chExt cx="401800" cy="475050"/>
          </a:xfrm>
          <a:solidFill>
            <a:srgbClr val="334F74"/>
          </a:solidFill>
        </p:grpSpPr>
        <p:sp>
          <p:nvSpPr>
            <p:cNvPr id="14596" name="Google Shape;350;p37">
              <a:extLst>
                <a:ext uri="{FF2B5EF4-FFF2-40B4-BE49-F238E27FC236}">
                  <a16:creationId xmlns:a16="http://schemas.microsoft.com/office/drawing/2014/main" id="{157393EC-198F-18D4-F5A2-4B4C2F20E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400" y="326650"/>
              <a:ext cx="372475" cy="97100"/>
            </a:xfrm>
            <a:custGeom>
              <a:avLst/>
              <a:gdLst>
                <a:gd name="T0" fmla="*/ 23200 w 14899"/>
                <a:gd name="T1" fmla="*/ 0 h 3884"/>
                <a:gd name="T2" fmla="*/ 18325 w 14899"/>
                <a:gd name="T3" fmla="*/ 625 h 3884"/>
                <a:gd name="T4" fmla="*/ 14050 w 14899"/>
                <a:gd name="T5" fmla="*/ 1850 h 3884"/>
                <a:gd name="T6" fmla="*/ 9775 w 14899"/>
                <a:gd name="T7" fmla="*/ 4275 h 3884"/>
                <a:gd name="T8" fmla="*/ 6725 w 14899"/>
                <a:gd name="T9" fmla="*/ 6725 h 3884"/>
                <a:gd name="T10" fmla="*/ 3675 w 14899"/>
                <a:gd name="T11" fmla="*/ 10400 h 3884"/>
                <a:gd name="T12" fmla="*/ 1825 w 14899"/>
                <a:gd name="T13" fmla="*/ 14050 h 3884"/>
                <a:gd name="T14" fmla="*/ 0 w 14899"/>
                <a:gd name="T15" fmla="*/ 18325 h 3884"/>
                <a:gd name="T16" fmla="*/ 0 w 14899"/>
                <a:gd name="T17" fmla="*/ 23200 h 3884"/>
                <a:gd name="T18" fmla="*/ 0 w 14899"/>
                <a:gd name="T19" fmla="*/ 73900 h 3884"/>
                <a:gd name="T20" fmla="*/ 0 w 14899"/>
                <a:gd name="T21" fmla="*/ 78775 h 3884"/>
                <a:gd name="T22" fmla="*/ 1825 w 14899"/>
                <a:gd name="T23" fmla="*/ 83050 h 3884"/>
                <a:gd name="T24" fmla="*/ 3675 w 14899"/>
                <a:gd name="T25" fmla="*/ 86700 h 3884"/>
                <a:gd name="T26" fmla="*/ 6725 w 14899"/>
                <a:gd name="T27" fmla="*/ 90375 h 3884"/>
                <a:gd name="T28" fmla="*/ 9775 w 14899"/>
                <a:gd name="T29" fmla="*/ 93425 h 3884"/>
                <a:gd name="T30" fmla="*/ 14050 w 14899"/>
                <a:gd name="T31" fmla="*/ 95250 h 3884"/>
                <a:gd name="T32" fmla="*/ 18325 w 14899"/>
                <a:gd name="T33" fmla="*/ 96475 h 3884"/>
                <a:gd name="T34" fmla="*/ 23200 w 14899"/>
                <a:gd name="T35" fmla="*/ 97100 h 3884"/>
                <a:gd name="T36" fmla="*/ 319950 w 14899"/>
                <a:gd name="T37" fmla="*/ 97100 h 3884"/>
                <a:gd name="T38" fmla="*/ 372450 w 14899"/>
                <a:gd name="T39" fmla="*/ 48850 h 3884"/>
                <a:gd name="T40" fmla="*/ 319950 w 14899"/>
                <a:gd name="T41" fmla="*/ 0 h 3884"/>
                <a:gd name="T42" fmla="*/ 23200 w 14899"/>
                <a:gd name="T43" fmla="*/ 0 h 388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lnTo>
                    <a:pt x="9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97" name="Google Shape;351;p37">
              <a:extLst>
                <a:ext uri="{FF2B5EF4-FFF2-40B4-BE49-F238E27FC236}">
                  <a16:creationId xmlns:a16="http://schemas.microsoft.com/office/drawing/2014/main" id="{4A8DDC86-9F4D-FBE8-D82E-63380966E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075" y="438375"/>
              <a:ext cx="372475" cy="97125"/>
            </a:xfrm>
            <a:custGeom>
              <a:avLst/>
              <a:gdLst>
                <a:gd name="T0" fmla="*/ 52525 w 14899"/>
                <a:gd name="T1" fmla="*/ 25 h 3885"/>
                <a:gd name="T2" fmla="*/ 25 w 14899"/>
                <a:gd name="T3" fmla="*/ 48250 h 3885"/>
                <a:gd name="T4" fmla="*/ 52525 w 14899"/>
                <a:gd name="T5" fmla="*/ 97100 h 3885"/>
                <a:gd name="T6" fmla="*/ 349275 w 14899"/>
                <a:gd name="T7" fmla="*/ 97100 h 3885"/>
                <a:gd name="T8" fmla="*/ 354150 w 14899"/>
                <a:gd name="T9" fmla="*/ 96500 h 3885"/>
                <a:gd name="T10" fmla="*/ 358425 w 14899"/>
                <a:gd name="T11" fmla="*/ 95275 h 3885"/>
                <a:gd name="T12" fmla="*/ 362700 w 14899"/>
                <a:gd name="T13" fmla="*/ 92825 h 3885"/>
                <a:gd name="T14" fmla="*/ 365750 w 14899"/>
                <a:gd name="T15" fmla="*/ 90375 h 3885"/>
                <a:gd name="T16" fmla="*/ 368800 w 14899"/>
                <a:gd name="T17" fmla="*/ 86725 h 3885"/>
                <a:gd name="T18" fmla="*/ 370650 w 14899"/>
                <a:gd name="T19" fmla="*/ 83050 h 3885"/>
                <a:gd name="T20" fmla="*/ 372475 w 14899"/>
                <a:gd name="T21" fmla="*/ 78775 h 3885"/>
                <a:gd name="T22" fmla="*/ 372475 w 14899"/>
                <a:gd name="T23" fmla="*/ 73900 h 3885"/>
                <a:gd name="T24" fmla="*/ 372475 w 14899"/>
                <a:gd name="T25" fmla="*/ 23225 h 3885"/>
                <a:gd name="T26" fmla="*/ 372475 w 14899"/>
                <a:gd name="T27" fmla="*/ 18325 h 3885"/>
                <a:gd name="T28" fmla="*/ 370650 w 14899"/>
                <a:gd name="T29" fmla="*/ 14075 h 3885"/>
                <a:gd name="T30" fmla="*/ 368800 w 14899"/>
                <a:gd name="T31" fmla="*/ 10400 h 3885"/>
                <a:gd name="T32" fmla="*/ 365750 w 14899"/>
                <a:gd name="T33" fmla="*/ 6725 h 3885"/>
                <a:gd name="T34" fmla="*/ 362700 w 14899"/>
                <a:gd name="T35" fmla="*/ 3675 h 3885"/>
                <a:gd name="T36" fmla="*/ 358425 w 14899"/>
                <a:gd name="T37" fmla="*/ 1850 h 3885"/>
                <a:gd name="T38" fmla="*/ 354150 w 14899"/>
                <a:gd name="T39" fmla="*/ 625 h 3885"/>
                <a:gd name="T40" fmla="*/ 349275 w 14899"/>
                <a:gd name="T41" fmla="*/ 25 h 3885"/>
                <a:gd name="T42" fmla="*/ 52525 w 14899"/>
                <a:gd name="T43" fmla="*/ 25 h 38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lnTo>
                    <a:pt x="210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98" name="Google Shape;352;p37">
              <a:extLst>
                <a:ext uri="{FF2B5EF4-FFF2-40B4-BE49-F238E27FC236}">
                  <a16:creationId xmlns:a16="http://schemas.microsoft.com/office/drawing/2014/main" id="{80EAB74D-AF67-A1D8-3DD0-79DEA916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975" y="261925"/>
              <a:ext cx="44000" cy="50100"/>
            </a:xfrm>
            <a:custGeom>
              <a:avLst/>
              <a:gdLst>
                <a:gd name="T0" fmla="*/ 14075 w 1760"/>
                <a:gd name="T1" fmla="*/ 25 h 2004"/>
                <a:gd name="T2" fmla="*/ 11625 w 1760"/>
                <a:gd name="T3" fmla="*/ 625 h 2004"/>
                <a:gd name="T4" fmla="*/ 8575 w 1760"/>
                <a:gd name="T5" fmla="*/ 1225 h 2004"/>
                <a:gd name="T6" fmla="*/ 6125 w 1760"/>
                <a:gd name="T7" fmla="*/ 2450 h 2004"/>
                <a:gd name="T8" fmla="*/ 4300 w 1760"/>
                <a:gd name="T9" fmla="*/ 4275 h 2004"/>
                <a:gd name="T10" fmla="*/ 2475 w 1760"/>
                <a:gd name="T11" fmla="*/ 6725 h 2004"/>
                <a:gd name="T12" fmla="*/ 625 w 1760"/>
                <a:gd name="T13" fmla="*/ 9175 h 2004"/>
                <a:gd name="T14" fmla="*/ 25 w 1760"/>
                <a:gd name="T15" fmla="*/ 11625 h 2004"/>
                <a:gd name="T16" fmla="*/ 25 w 1760"/>
                <a:gd name="T17" fmla="*/ 14675 h 2004"/>
                <a:gd name="T18" fmla="*/ 25 w 1760"/>
                <a:gd name="T19" fmla="*/ 50075 h 2004"/>
                <a:gd name="T20" fmla="*/ 43975 w 1760"/>
                <a:gd name="T21" fmla="*/ 50075 h 2004"/>
                <a:gd name="T22" fmla="*/ 43975 w 1760"/>
                <a:gd name="T23" fmla="*/ 14675 h 2004"/>
                <a:gd name="T24" fmla="*/ 43975 w 1760"/>
                <a:gd name="T25" fmla="*/ 11625 h 2004"/>
                <a:gd name="T26" fmla="*/ 43375 w 1760"/>
                <a:gd name="T27" fmla="*/ 9175 h 2004"/>
                <a:gd name="T28" fmla="*/ 41550 w 1760"/>
                <a:gd name="T29" fmla="*/ 6725 h 2004"/>
                <a:gd name="T30" fmla="*/ 39700 w 1760"/>
                <a:gd name="T31" fmla="*/ 4275 h 2004"/>
                <a:gd name="T32" fmla="*/ 37875 w 1760"/>
                <a:gd name="T33" fmla="*/ 2450 h 2004"/>
                <a:gd name="T34" fmla="*/ 35425 w 1760"/>
                <a:gd name="T35" fmla="*/ 1225 h 2004"/>
                <a:gd name="T36" fmla="*/ 32375 w 1760"/>
                <a:gd name="T37" fmla="*/ 625 h 2004"/>
                <a:gd name="T38" fmla="*/ 29950 w 1760"/>
                <a:gd name="T39" fmla="*/ 25 h 2004"/>
                <a:gd name="T40" fmla="*/ 14075 w 1760"/>
                <a:gd name="T41" fmla="*/ 25 h 20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lnTo>
                    <a:pt x="56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99" name="Google Shape;353;p37">
              <a:extLst>
                <a:ext uri="{FF2B5EF4-FFF2-40B4-BE49-F238E27FC236}">
                  <a16:creationId xmlns:a16="http://schemas.microsoft.com/office/drawing/2014/main" id="{3C32D8EC-7DD4-F332-3F85-65BA41005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975" y="550125"/>
              <a:ext cx="44000" cy="186850"/>
            </a:xfrm>
            <a:custGeom>
              <a:avLst/>
              <a:gdLst>
                <a:gd name="T0" fmla="*/ 25 w 1760"/>
                <a:gd name="T1" fmla="*/ 0 h 7474"/>
                <a:gd name="T2" fmla="*/ 25 w 1760"/>
                <a:gd name="T3" fmla="*/ 186850 h 7474"/>
                <a:gd name="T4" fmla="*/ 43975 w 1760"/>
                <a:gd name="T5" fmla="*/ 186850 h 7474"/>
                <a:gd name="T6" fmla="*/ 43975 w 1760"/>
                <a:gd name="T7" fmla="*/ 0 h 7474"/>
                <a:gd name="T8" fmla="*/ 25 w 1760"/>
                <a:gd name="T9" fmla="*/ 0 h 74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153" name="Google Shape;354;p37">
            <a:extLst>
              <a:ext uri="{FF2B5EF4-FFF2-40B4-BE49-F238E27FC236}">
                <a16:creationId xmlns:a16="http://schemas.microsoft.com/office/drawing/2014/main" id="{34258E89-FFE4-C79D-60BB-6617A48D9B4D}"/>
              </a:ext>
            </a:extLst>
          </p:cNvPr>
          <p:cNvSpPr>
            <a:spLocks/>
          </p:cNvSpPr>
          <p:nvPr userDrawn="1"/>
        </p:nvSpPr>
        <p:spPr bwMode="auto">
          <a:xfrm>
            <a:off x="4090988" y="620713"/>
            <a:ext cx="341312" cy="298450"/>
          </a:xfrm>
          <a:custGeom>
            <a:avLst/>
            <a:gdLst>
              <a:gd name="T0" fmla="*/ 3162872 w 18416"/>
              <a:gd name="T1" fmla="*/ 353 h 16072"/>
              <a:gd name="T2" fmla="*/ 352 w 18416"/>
              <a:gd name="T3" fmla="*/ 3057256 h 16072"/>
              <a:gd name="T4" fmla="*/ 989949 w 18416"/>
              <a:gd name="T5" fmla="*/ 3057256 h 16072"/>
              <a:gd name="T6" fmla="*/ 989949 w 18416"/>
              <a:gd name="T7" fmla="*/ 5272437 h 16072"/>
              <a:gd name="T8" fmla="*/ 998530 w 18416"/>
              <a:gd name="T9" fmla="*/ 5331396 h 16072"/>
              <a:gd name="T10" fmla="*/ 1015358 w 18416"/>
              <a:gd name="T11" fmla="*/ 5381738 h 16072"/>
              <a:gd name="T12" fmla="*/ 1040434 w 18416"/>
              <a:gd name="T13" fmla="*/ 5423816 h 16072"/>
              <a:gd name="T14" fmla="*/ 1065510 w 18416"/>
              <a:gd name="T15" fmla="*/ 5465876 h 16072"/>
              <a:gd name="T16" fmla="*/ 1107414 w 18416"/>
              <a:gd name="T17" fmla="*/ 5499673 h 16072"/>
              <a:gd name="T18" fmla="*/ 1157899 w 18416"/>
              <a:gd name="T19" fmla="*/ 5524853 h 16072"/>
              <a:gd name="T20" fmla="*/ 1208051 w 18416"/>
              <a:gd name="T21" fmla="*/ 5541733 h 16072"/>
              <a:gd name="T22" fmla="*/ 2550414 w 18416"/>
              <a:gd name="T23" fmla="*/ 5541733 h 16072"/>
              <a:gd name="T24" fmla="*/ 2550414 w 18416"/>
              <a:gd name="T25" fmla="*/ 4640701 h 16072"/>
              <a:gd name="T26" fmla="*/ 2559013 w 18416"/>
              <a:gd name="T27" fmla="*/ 4539664 h 16072"/>
              <a:gd name="T28" fmla="*/ 2592318 w 18416"/>
              <a:gd name="T29" fmla="*/ 4446909 h 16072"/>
              <a:gd name="T30" fmla="*/ 2634222 w 18416"/>
              <a:gd name="T31" fmla="*/ 4362770 h 16072"/>
              <a:gd name="T32" fmla="*/ 2692974 w 18416"/>
              <a:gd name="T33" fmla="*/ 4295530 h 16072"/>
              <a:gd name="T34" fmla="*/ 2768535 w 18416"/>
              <a:gd name="T35" fmla="*/ 4236571 h 16072"/>
              <a:gd name="T36" fmla="*/ 2844096 w 18416"/>
              <a:gd name="T37" fmla="*/ 4194493 h 16072"/>
              <a:gd name="T38" fmla="*/ 2936504 w 18416"/>
              <a:gd name="T39" fmla="*/ 4160696 h 16072"/>
              <a:gd name="T40" fmla="*/ 3037141 w 18416"/>
              <a:gd name="T41" fmla="*/ 4152080 h 16072"/>
              <a:gd name="T42" fmla="*/ 3288585 w 18416"/>
              <a:gd name="T43" fmla="*/ 4152080 h 16072"/>
              <a:gd name="T44" fmla="*/ 3389222 w 18416"/>
              <a:gd name="T45" fmla="*/ 4160696 h 16072"/>
              <a:gd name="T46" fmla="*/ 3481630 w 18416"/>
              <a:gd name="T47" fmla="*/ 4194493 h 16072"/>
              <a:gd name="T48" fmla="*/ 3557191 w 18416"/>
              <a:gd name="T49" fmla="*/ 4236571 h 16072"/>
              <a:gd name="T50" fmla="*/ 3632752 w 18416"/>
              <a:gd name="T51" fmla="*/ 4295530 h 16072"/>
              <a:gd name="T52" fmla="*/ 3691503 w 18416"/>
              <a:gd name="T53" fmla="*/ 4362770 h 16072"/>
              <a:gd name="T54" fmla="*/ 3733407 w 18416"/>
              <a:gd name="T55" fmla="*/ 4446909 h 16072"/>
              <a:gd name="T56" fmla="*/ 3767064 w 18416"/>
              <a:gd name="T57" fmla="*/ 4539664 h 16072"/>
              <a:gd name="T58" fmla="*/ 3775312 w 18416"/>
              <a:gd name="T59" fmla="*/ 4640701 h 16072"/>
              <a:gd name="T60" fmla="*/ 3775312 w 18416"/>
              <a:gd name="T61" fmla="*/ 5541733 h 16072"/>
              <a:gd name="T62" fmla="*/ 5117675 w 18416"/>
              <a:gd name="T63" fmla="*/ 5541733 h 16072"/>
              <a:gd name="T64" fmla="*/ 5167827 w 18416"/>
              <a:gd name="T65" fmla="*/ 5524853 h 16072"/>
              <a:gd name="T66" fmla="*/ 5218312 w 18416"/>
              <a:gd name="T67" fmla="*/ 5499673 h 16072"/>
              <a:gd name="T68" fmla="*/ 5260216 w 18416"/>
              <a:gd name="T69" fmla="*/ 5465876 h 16072"/>
              <a:gd name="T70" fmla="*/ 5285292 w 18416"/>
              <a:gd name="T71" fmla="*/ 5423816 h 16072"/>
              <a:gd name="T72" fmla="*/ 5310368 w 18416"/>
              <a:gd name="T73" fmla="*/ 5381738 h 16072"/>
              <a:gd name="T74" fmla="*/ 5327196 w 18416"/>
              <a:gd name="T75" fmla="*/ 5331396 h 16072"/>
              <a:gd name="T76" fmla="*/ 5335777 w 18416"/>
              <a:gd name="T77" fmla="*/ 5272437 h 16072"/>
              <a:gd name="T78" fmla="*/ 5335777 w 18416"/>
              <a:gd name="T79" fmla="*/ 3057256 h 16072"/>
              <a:gd name="T80" fmla="*/ 6325726 w 18416"/>
              <a:gd name="T81" fmla="*/ 3057256 h 16072"/>
              <a:gd name="T82" fmla="*/ 3162872 w 18416"/>
              <a:gd name="T83" fmla="*/ 353 h 1607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350" name="Google Shape;355;p37">
            <a:extLst>
              <a:ext uri="{FF2B5EF4-FFF2-40B4-BE49-F238E27FC236}">
                <a16:creationId xmlns:a16="http://schemas.microsoft.com/office/drawing/2014/main" id="{1F4D9FF0-A924-17B7-18DC-48EA5FCEC88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612400" y="623888"/>
            <a:ext cx="298450" cy="292100"/>
            <a:chOff x="5983625" y="301625"/>
            <a:chExt cx="403000" cy="395050"/>
          </a:xfrm>
          <a:solidFill>
            <a:srgbClr val="334F74"/>
          </a:solidFill>
        </p:grpSpPr>
        <p:sp>
          <p:nvSpPr>
            <p:cNvPr id="14576" name="Google Shape;356;p37">
              <a:extLst>
                <a:ext uri="{FF2B5EF4-FFF2-40B4-BE49-F238E27FC236}">
                  <a16:creationId xmlns:a16="http://schemas.microsoft.com/office/drawing/2014/main" id="{D1C6CC3E-0CC5-1A41-16A6-9387D5DF2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625" y="319925"/>
              <a:ext cx="403000" cy="67200"/>
            </a:xfrm>
            <a:custGeom>
              <a:avLst/>
              <a:gdLst>
                <a:gd name="T0" fmla="*/ 81825 w 16120"/>
                <a:gd name="T1" fmla="*/ 11625 h 2688"/>
                <a:gd name="T2" fmla="*/ 89150 w 16120"/>
                <a:gd name="T3" fmla="*/ 16500 h 2688"/>
                <a:gd name="T4" fmla="*/ 94050 w 16120"/>
                <a:gd name="T5" fmla="*/ 23825 h 2688"/>
                <a:gd name="T6" fmla="*/ 95875 w 16120"/>
                <a:gd name="T7" fmla="*/ 33000 h 2688"/>
                <a:gd name="T8" fmla="*/ 94050 w 16120"/>
                <a:gd name="T9" fmla="*/ 41525 h 2688"/>
                <a:gd name="T10" fmla="*/ 89150 w 16120"/>
                <a:gd name="T11" fmla="*/ 48875 h 2688"/>
                <a:gd name="T12" fmla="*/ 81825 w 16120"/>
                <a:gd name="T13" fmla="*/ 53750 h 2688"/>
                <a:gd name="T14" fmla="*/ 73275 w 16120"/>
                <a:gd name="T15" fmla="*/ 55575 h 2688"/>
                <a:gd name="T16" fmla="*/ 64725 w 16120"/>
                <a:gd name="T17" fmla="*/ 53750 h 2688"/>
                <a:gd name="T18" fmla="*/ 57400 w 16120"/>
                <a:gd name="T19" fmla="*/ 48875 h 2688"/>
                <a:gd name="T20" fmla="*/ 52525 w 16120"/>
                <a:gd name="T21" fmla="*/ 41525 h 2688"/>
                <a:gd name="T22" fmla="*/ 50700 w 16120"/>
                <a:gd name="T23" fmla="*/ 33000 h 2688"/>
                <a:gd name="T24" fmla="*/ 52525 w 16120"/>
                <a:gd name="T25" fmla="*/ 23825 h 2688"/>
                <a:gd name="T26" fmla="*/ 57400 w 16120"/>
                <a:gd name="T27" fmla="*/ 16500 h 2688"/>
                <a:gd name="T28" fmla="*/ 64725 w 16120"/>
                <a:gd name="T29" fmla="*/ 11625 h 2688"/>
                <a:gd name="T30" fmla="*/ 77550 w 16120"/>
                <a:gd name="T31" fmla="*/ 10400 h 2688"/>
                <a:gd name="T32" fmla="*/ 338275 w 16120"/>
                <a:gd name="T33" fmla="*/ 11625 h 2688"/>
                <a:gd name="T34" fmla="*/ 345600 w 16120"/>
                <a:gd name="T35" fmla="*/ 16500 h 2688"/>
                <a:gd name="T36" fmla="*/ 350475 w 16120"/>
                <a:gd name="T37" fmla="*/ 23825 h 2688"/>
                <a:gd name="T38" fmla="*/ 352325 w 16120"/>
                <a:gd name="T39" fmla="*/ 33000 h 2688"/>
                <a:gd name="T40" fmla="*/ 350475 w 16120"/>
                <a:gd name="T41" fmla="*/ 41525 h 2688"/>
                <a:gd name="T42" fmla="*/ 345600 w 16120"/>
                <a:gd name="T43" fmla="*/ 48875 h 2688"/>
                <a:gd name="T44" fmla="*/ 338275 w 16120"/>
                <a:gd name="T45" fmla="*/ 53750 h 2688"/>
                <a:gd name="T46" fmla="*/ 329725 w 16120"/>
                <a:gd name="T47" fmla="*/ 55575 h 2688"/>
                <a:gd name="T48" fmla="*/ 321175 w 16120"/>
                <a:gd name="T49" fmla="*/ 53750 h 2688"/>
                <a:gd name="T50" fmla="*/ 313850 w 16120"/>
                <a:gd name="T51" fmla="*/ 48875 h 2688"/>
                <a:gd name="T52" fmla="*/ 308975 w 16120"/>
                <a:gd name="T53" fmla="*/ 41525 h 2688"/>
                <a:gd name="T54" fmla="*/ 307125 w 16120"/>
                <a:gd name="T55" fmla="*/ 33000 h 2688"/>
                <a:gd name="T56" fmla="*/ 308975 w 16120"/>
                <a:gd name="T57" fmla="*/ 23825 h 2688"/>
                <a:gd name="T58" fmla="*/ 313850 w 16120"/>
                <a:gd name="T59" fmla="*/ 16500 h 2688"/>
                <a:gd name="T60" fmla="*/ 321175 w 16120"/>
                <a:gd name="T61" fmla="*/ 11625 h 2688"/>
                <a:gd name="T62" fmla="*/ 334000 w 16120"/>
                <a:gd name="T63" fmla="*/ 10400 h 2688"/>
                <a:gd name="T64" fmla="*/ 0 w 16120"/>
                <a:gd name="T65" fmla="*/ 67175 h 2688"/>
                <a:gd name="T66" fmla="*/ 403000 w 16120"/>
                <a:gd name="T67" fmla="*/ 25 h 26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lnTo>
                    <a:pt x="3102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lnTo>
                    <a:pt x="13360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77" name="Google Shape;357;p37">
              <a:extLst>
                <a:ext uri="{FF2B5EF4-FFF2-40B4-BE49-F238E27FC236}">
                  <a16:creationId xmlns:a16="http://schemas.microsoft.com/office/drawing/2014/main" id="{3244BD67-9837-9792-64C9-9BEB0F580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625" y="664900"/>
              <a:ext cx="403000" cy="31775"/>
            </a:xfrm>
            <a:custGeom>
              <a:avLst/>
              <a:gdLst>
                <a:gd name="T0" fmla="*/ 0 w 16120"/>
                <a:gd name="T1" fmla="*/ 25 h 1271"/>
                <a:gd name="T2" fmla="*/ 0 w 16120"/>
                <a:gd name="T3" fmla="*/ 12225 h 1271"/>
                <a:gd name="T4" fmla="*/ 625 w 16120"/>
                <a:gd name="T5" fmla="*/ 16500 h 1271"/>
                <a:gd name="T6" fmla="*/ 1850 w 16120"/>
                <a:gd name="T7" fmla="*/ 20175 h 1271"/>
                <a:gd name="T8" fmla="*/ 3675 w 16120"/>
                <a:gd name="T9" fmla="*/ 23225 h 1271"/>
                <a:gd name="T10" fmla="*/ 5500 w 16120"/>
                <a:gd name="T11" fmla="*/ 26275 h 1271"/>
                <a:gd name="T12" fmla="*/ 8550 w 16120"/>
                <a:gd name="T13" fmla="*/ 28725 h 1271"/>
                <a:gd name="T14" fmla="*/ 12225 w 16120"/>
                <a:gd name="T15" fmla="*/ 30550 h 1271"/>
                <a:gd name="T16" fmla="*/ 15875 w 16120"/>
                <a:gd name="T17" fmla="*/ 31775 h 1271"/>
                <a:gd name="T18" fmla="*/ 387125 w 16120"/>
                <a:gd name="T19" fmla="*/ 31775 h 1271"/>
                <a:gd name="T20" fmla="*/ 390775 w 16120"/>
                <a:gd name="T21" fmla="*/ 30550 h 1271"/>
                <a:gd name="T22" fmla="*/ 394450 w 16120"/>
                <a:gd name="T23" fmla="*/ 28725 h 1271"/>
                <a:gd name="T24" fmla="*/ 397500 w 16120"/>
                <a:gd name="T25" fmla="*/ 26275 h 1271"/>
                <a:gd name="T26" fmla="*/ 399325 w 16120"/>
                <a:gd name="T27" fmla="*/ 23225 h 1271"/>
                <a:gd name="T28" fmla="*/ 401150 w 16120"/>
                <a:gd name="T29" fmla="*/ 20175 h 1271"/>
                <a:gd name="T30" fmla="*/ 402375 w 16120"/>
                <a:gd name="T31" fmla="*/ 16500 h 1271"/>
                <a:gd name="T32" fmla="*/ 403000 w 16120"/>
                <a:gd name="T33" fmla="*/ 12225 h 1271"/>
                <a:gd name="T34" fmla="*/ 403000 w 16120"/>
                <a:gd name="T35" fmla="*/ 25 h 1271"/>
                <a:gd name="T36" fmla="*/ 402375 w 16120"/>
                <a:gd name="T37" fmla="*/ 4300 h 1271"/>
                <a:gd name="T38" fmla="*/ 401150 w 16120"/>
                <a:gd name="T39" fmla="*/ 7950 h 1271"/>
                <a:gd name="T40" fmla="*/ 399325 w 16120"/>
                <a:gd name="T41" fmla="*/ 11000 h 1271"/>
                <a:gd name="T42" fmla="*/ 397500 w 16120"/>
                <a:gd name="T43" fmla="*/ 14050 h 1271"/>
                <a:gd name="T44" fmla="*/ 394450 w 16120"/>
                <a:gd name="T45" fmla="*/ 16500 h 1271"/>
                <a:gd name="T46" fmla="*/ 390775 w 16120"/>
                <a:gd name="T47" fmla="*/ 18325 h 1271"/>
                <a:gd name="T48" fmla="*/ 387125 w 16120"/>
                <a:gd name="T49" fmla="*/ 19550 h 1271"/>
                <a:gd name="T50" fmla="*/ 15875 w 16120"/>
                <a:gd name="T51" fmla="*/ 19550 h 1271"/>
                <a:gd name="T52" fmla="*/ 12225 w 16120"/>
                <a:gd name="T53" fmla="*/ 18325 h 1271"/>
                <a:gd name="T54" fmla="*/ 8550 w 16120"/>
                <a:gd name="T55" fmla="*/ 16500 h 1271"/>
                <a:gd name="T56" fmla="*/ 5500 w 16120"/>
                <a:gd name="T57" fmla="*/ 14050 h 1271"/>
                <a:gd name="T58" fmla="*/ 3675 w 16120"/>
                <a:gd name="T59" fmla="*/ 11000 h 1271"/>
                <a:gd name="T60" fmla="*/ 1850 w 16120"/>
                <a:gd name="T61" fmla="*/ 7950 h 1271"/>
                <a:gd name="T62" fmla="*/ 625 w 16120"/>
                <a:gd name="T63" fmla="*/ 4300 h 1271"/>
                <a:gd name="T64" fmla="*/ 0 w 16120"/>
                <a:gd name="T65" fmla="*/ 25 h 12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78" name="Google Shape;358;p37">
              <a:extLst>
                <a:ext uri="{FF2B5EF4-FFF2-40B4-BE49-F238E27FC236}">
                  <a16:creationId xmlns:a16="http://schemas.microsoft.com/office/drawing/2014/main" id="{5A02B759-E264-FEA6-BCA0-652F494F8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025" y="301625"/>
              <a:ext cx="29325" cy="63500"/>
            </a:xfrm>
            <a:custGeom>
              <a:avLst/>
              <a:gdLst>
                <a:gd name="T0" fmla="*/ 9775 w 1173"/>
                <a:gd name="T1" fmla="*/ 0 h 2540"/>
                <a:gd name="T2" fmla="*/ 7325 w 1173"/>
                <a:gd name="T3" fmla="*/ 1225 h 2540"/>
                <a:gd name="T4" fmla="*/ 5500 w 1173"/>
                <a:gd name="T5" fmla="*/ 1825 h 2540"/>
                <a:gd name="T6" fmla="*/ 3675 w 1173"/>
                <a:gd name="T7" fmla="*/ 3675 h 2540"/>
                <a:gd name="T8" fmla="*/ 1850 w 1173"/>
                <a:gd name="T9" fmla="*/ 5500 h 2540"/>
                <a:gd name="T10" fmla="*/ 1225 w 1173"/>
                <a:gd name="T11" fmla="*/ 7325 h 2540"/>
                <a:gd name="T12" fmla="*/ 0 w 1173"/>
                <a:gd name="T13" fmla="*/ 9775 h 2540"/>
                <a:gd name="T14" fmla="*/ 0 w 1173"/>
                <a:gd name="T15" fmla="*/ 12200 h 2540"/>
                <a:gd name="T16" fmla="*/ 0 w 1173"/>
                <a:gd name="T17" fmla="*/ 51300 h 2540"/>
                <a:gd name="T18" fmla="*/ 0 w 1173"/>
                <a:gd name="T19" fmla="*/ 53725 h 2540"/>
                <a:gd name="T20" fmla="*/ 1225 w 1173"/>
                <a:gd name="T21" fmla="*/ 56175 h 2540"/>
                <a:gd name="T22" fmla="*/ 1850 w 1173"/>
                <a:gd name="T23" fmla="*/ 58000 h 2540"/>
                <a:gd name="T24" fmla="*/ 3675 w 1173"/>
                <a:gd name="T25" fmla="*/ 59825 h 2540"/>
                <a:gd name="T26" fmla="*/ 5500 w 1173"/>
                <a:gd name="T27" fmla="*/ 61675 h 2540"/>
                <a:gd name="T28" fmla="*/ 7325 w 1173"/>
                <a:gd name="T29" fmla="*/ 62275 h 2540"/>
                <a:gd name="T30" fmla="*/ 9775 w 1173"/>
                <a:gd name="T31" fmla="*/ 63500 h 2540"/>
                <a:gd name="T32" fmla="*/ 19550 w 1173"/>
                <a:gd name="T33" fmla="*/ 63500 h 2540"/>
                <a:gd name="T34" fmla="*/ 21975 w 1173"/>
                <a:gd name="T35" fmla="*/ 62275 h 2540"/>
                <a:gd name="T36" fmla="*/ 23825 w 1173"/>
                <a:gd name="T37" fmla="*/ 61675 h 2540"/>
                <a:gd name="T38" fmla="*/ 25650 w 1173"/>
                <a:gd name="T39" fmla="*/ 59825 h 2540"/>
                <a:gd name="T40" fmla="*/ 27475 w 1173"/>
                <a:gd name="T41" fmla="*/ 58000 h 2540"/>
                <a:gd name="T42" fmla="*/ 28100 w 1173"/>
                <a:gd name="T43" fmla="*/ 56175 h 2540"/>
                <a:gd name="T44" fmla="*/ 29325 w 1173"/>
                <a:gd name="T45" fmla="*/ 53725 h 2540"/>
                <a:gd name="T46" fmla="*/ 29325 w 1173"/>
                <a:gd name="T47" fmla="*/ 51300 h 2540"/>
                <a:gd name="T48" fmla="*/ 29325 w 1173"/>
                <a:gd name="T49" fmla="*/ 12200 h 2540"/>
                <a:gd name="T50" fmla="*/ 29325 w 1173"/>
                <a:gd name="T51" fmla="*/ 9775 h 2540"/>
                <a:gd name="T52" fmla="*/ 28100 w 1173"/>
                <a:gd name="T53" fmla="*/ 7325 h 2540"/>
                <a:gd name="T54" fmla="*/ 27475 w 1173"/>
                <a:gd name="T55" fmla="*/ 5500 h 2540"/>
                <a:gd name="T56" fmla="*/ 25650 w 1173"/>
                <a:gd name="T57" fmla="*/ 3675 h 2540"/>
                <a:gd name="T58" fmla="*/ 23825 w 1173"/>
                <a:gd name="T59" fmla="*/ 1825 h 2540"/>
                <a:gd name="T60" fmla="*/ 21975 w 1173"/>
                <a:gd name="T61" fmla="*/ 1225 h 2540"/>
                <a:gd name="T62" fmla="*/ 19550 w 1173"/>
                <a:gd name="T63" fmla="*/ 0 h 2540"/>
                <a:gd name="T64" fmla="*/ 9775 w 1173"/>
                <a:gd name="T65" fmla="*/ 0 h 25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lnTo>
                    <a:pt x="3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79" name="Google Shape;359;p37">
              <a:extLst>
                <a:ext uri="{FF2B5EF4-FFF2-40B4-BE49-F238E27FC236}">
                  <a16:creationId xmlns:a16="http://schemas.microsoft.com/office/drawing/2014/main" id="{AB6EE650-7ABE-380B-88F1-73B8774BF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450" y="301625"/>
              <a:ext cx="29350" cy="63500"/>
            </a:xfrm>
            <a:custGeom>
              <a:avLst/>
              <a:gdLst>
                <a:gd name="T0" fmla="*/ 9800 w 1174"/>
                <a:gd name="T1" fmla="*/ 0 h 2540"/>
                <a:gd name="T2" fmla="*/ 7350 w 1174"/>
                <a:gd name="T3" fmla="*/ 1225 h 2540"/>
                <a:gd name="T4" fmla="*/ 5525 w 1174"/>
                <a:gd name="T5" fmla="*/ 1825 h 2540"/>
                <a:gd name="T6" fmla="*/ 3675 w 1174"/>
                <a:gd name="T7" fmla="*/ 3675 h 2540"/>
                <a:gd name="T8" fmla="*/ 1850 w 1174"/>
                <a:gd name="T9" fmla="*/ 5500 h 2540"/>
                <a:gd name="T10" fmla="*/ 1250 w 1174"/>
                <a:gd name="T11" fmla="*/ 7325 h 2540"/>
                <a:gd name="T12" fmla="*/ 25 w 1174"/>
                <a:gd name="T13" fmla="*/ 9775 h 2540"/>
                <a:gd name="T14" fmla="*/ 25 w 1174"/>
                <a:gd name="T15" fmla="*/ 12200 h 2540"/>
                <a:gd name="T16" fmla="*/ 25 w 1174"/>
                <a:gd name="T17" fmla="*/ 51300 h 2540"/>
                <a:gd name="T18" fmla="*/ 25 w 1174"/>
                <a:gd name="T19" fmla="*/ 53725 h 2540"/>
                <a:gd name="T20" fmla="*/ 1250 w 1174"/>
                <a:gd name="T21" fmla="*/ 56175 h 2540"/>
                <a:gd name="T22" fmla="*/ 1850 w 1174"/>
                <a:gd name="T23" fmla="*/ 58000 h 2540"/>
                <a:gd name="T24" fmla="*/ 3675 w 1174"/>
                <a:gd name="T25" fmla="*/ 59825 h 2540"/>
                <a:gd name="T26" fmla="*/ 5525 w 1174"/>
                <a:gd name="T27" fmla="*/ 61675 h 2540"/>
                <a:gd name="T28" fmla="*/ 7350 w 1174"/>
                <a:gd name="T29" fmla="*/ 62275 h 2540"/>
                <a:gd name="T30" fmla="*/ 9800 w 1174"/>
                <a:gd name="T31" fmla="*/ 63500 h 2540"/>
                <a:gd name="T32" fmla="*/ 19550 w 1174"/>
                <a:gd name="T33" fmla="*/ 63500 h 2540"/>
                <a:gd name="T34" fmla="*/ 22000 w 1174"/>
                <a:gd name="T35" fmla="*/ 62275 h 2540"/>
                <a:gd name="T36" fmla="*/ 23825 w 1174"/>
                <a:gd name="T37" fmla="*/ 61675 h 2540"/>
                <a:gd name="T38" fmla="*/ 25675 w 1174"/>
                <a:gd name="T39" fmla="*/ 59825 h 2540"/>
                <a:gd name="T40" fmla="*/ 27500 w 1174"/>
                <a:gd name="T41" fmla="*/ 58000 h 2540"/>
                <a:gd name="T42" fmla="*/ 28100 w 1174"/>
                <a:gd name="T43" fmla="*/ 56175 h 2540"/>
                <a:gd name="T44" fmla="*/ 29325 w 1174"/>
                <a:gd name="T45" fmla="*/ 53725 h 2540"/>
                <a:gd name="T46" fmla="*/ 29325 w 1174"/>
                <a:gd name="T47" fmla="*/ 51300 h 2540"/>
                <a:gd name="T48" fmla="*/ 29325 w 1174"/>
                <a:gd name="T49" fmla="*/ 12200 h 2540"/>
                <a:gd name="T50" fmla="*/ 29325 w 1174"/>
                <a:gd name="T51" fmla="*/ 9775 h 2540"/>
                <a:gd name="T52" fmla="*/ 28100 w 1174"/>
                <a:gd name="T53" fmla="*/ 7325 h 2540"/>
                <a:gd name="T54" fmla="*/ 27500 w 1174"/>
                <a:gd name="T55" fmla="*/ 5500 h 2540"/>
                <a:gd name="T56" fmla="*/ 25675 w 1174"/>
                <a:gd name="T57" fmla="*/ 3675 h 2540"/>
                <a:gd name="T58" fmla="*/ 23825 w 1174"/>
                <a:gd name="T59" fmla="*/ 1825 h 2540"/>
                <a:gd name="T60" fmla="*/ 22000 w 1174"/>
                <a:gd name="T61" fmla="*/ 1225 h 2540"/>
                <a:gd name="T62" fmla="*/ 19550 w 1174"/>
                <a:gd name="T63" fmla="*/ 0 h 2540"/>
                <a:gd name="T64" fmla="*/ 9800 w 1174"/>
                <a:gd name="T65" fmla="*/ 0 h 25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lnTo>
                    <a:pt x="3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0" name="Google Shape;360;p37">
              <a:extLst>
                <a:ext uri="{FF2B5EF4-FFF2-40B4-BE49-F238E27FC236}">
                  <a16:creationId xmlns:a16="http://schemas.microsoft.com/office/drawing/2014/main" id="{72033070-E436-89CD-C6E2-9C97D7C9F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200" y="509200"/>
              <a:ext cx="50700" cy="53775"/>
            </a:xfrm>
            <a:custGeom>
              <a:avLst/>
              <a:gdLst>
                <a:gd name="T0" fmla="*/ 0 w 2028"/>
                <a:gd name="T1" fmla="*/ 25 h 2151"/>
                <a:gd name="T2" fmla="*/ 0 w 2028"/>
                <a:gd name="T3" fmla="*/ 53750 h 2151"/>
                <a:gd name="T4" fmla="*/ 50675 w 2028"/>
                <a:gd name="T5" fmla="*/ 53750 h 2151"/>
                <a:gd name="T6" fmla="*/ 50675 w 2028"/>
                <a:gd name="T7" fmla="*/ 25 h 2151"/>
                <a:gd name="T8" fmla="*/ 0 w 2028"/>
                <a:gd name="T9" fmla="*/ 25 h 2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1" name="Google Shape;361;p37">
              <a:extLst>
                <a:ext uri="{FF2B5EF4-FFF2-40B4-BE49-F238E27FC236}">
                  <a16:creationId xmlns:a16="http://schemas.microsoft.com/office/drawing/2014/main" id="{8D21FA88-CBA0-C7D4-A66F-D2B200234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200" y="448150"/>
              <a:ext cx="50700" cy="48875"/>
            </a:xfrm>
            <a:custGeom>
              <a:avLst/>
              <a:gdLst>
                <a:gd name="T0" fmla="*/ 0 w 2028"/>
                <a:gd name="T1" fmla="*/ 25 h 1955"/>
                <a:gd name="T2" fmla="*/ 0 w 2028"/>
                <a:gd name="T3" fmla="*/ 48850 h 1955"/>
                <a:gd name="T4" fmla="*/ 50675 w 2028"/>
                <a:gd name="T5" fmla="*/ 48850 h 1955"/>
                <a:gd name="T6" fmla="*/ 50675 w 2028"/>
                <a:gd name="T7" fmla="*/ 25 h 1955"/>
                <a:gd name="T8" fmla="*/ 0 w 2028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2" name="Google Shape;362;p37">
              <a:extLst>
                <a:ext uri="{FF2B5EF4-FFF2-40B4-BE49-F238E27FC236}">
                  <a16:creationId xmlns:a16="http://schemas.microsoft.com/office/drawing/2014/main" id="{F08B3CFA-D05E-DCC0-825A-0B5D7B1DD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200" y="575150"/>
              <a:ext cx="50700" cy="48875"/>
            </a:xfrm>
            <a:custGeom>
              <a:avLst/>
              <a:gdLst>
                <a:gd name="T0" fmla="*/ 0 w 2028"/>
                <a:gd name="T1" fmla="*/ 25 h 1955"/>
                <a:gd name="T2" fmla="*/ 0 w 2028"/>
                <a:gd name="T3" fmla="*/ 48850 h 1955"/>
                <a:gd name="T4" fmla="*/ 50675 w 2028"/>
                <a:gd name="T5" fmla="*/ 48850 h 1955"/>
                <a:gd name="T6" fmla="*/ 50675 w 2028"/>
                <a:gd name="T7" fmla="*/ 25 h 1955"/>
                <a:gd name="T8" fmla="*/ 0 w 2028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3" name="Google Shape;363;p37">
              <a:extLst>
                <a:ext uri="{FF2B5EF4-FFF2-40B4-BE49-F238E27FC236}">
                  <a16:creationId xmlns:a16="http://schemas.microsoft.com/office/drawing/2014/main" id="{D3F07A72-4344-FBCC-94CF-D1102D673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75" y="575150"/>
              <a:ext cx="50100" cy="48875"/>
            </a:xfrm>
            <a:custGeom>
              <a:avLst/>
              <a:gdLst>
                <a:gd name="T0" fmla="*/ 25 w 2004"/>
                <a:gd name="T1" fmla="*/ 25 h 1955"/>
                <a:gd name="T2" fmla="*/ 25 w 2004"/>
                <a:gd name="T3" fmla="*/ 48850 h 1955"/>
                <a:gd name="T4" fmla="*/ 50075 w 2004"/>
                <a:gd name="T5" fmla="*/ 48850 h 1955"/>
                <a:gd name="T6" fmla="*/ 50075 w 2004"/>
                <a:gd name="T7" fmla="*/ 25 h 1955"/>
                <a:gd name="T8" fmla="*/ 25 w 2004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4" name="Google Shape;364;p37">
              <a:extLst>
                <a:ext uri="{FF2B5EF4-FFF2-40B4-BE49-F238E27FC236}">
                  <a16:creationId xmlns:a16="http://schemas.microsoft.com/office/drawing/2014/main" id="{FD100622-7E6E-C451-75B6-7D09325A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300" y="509200"/>
              <a:ext cx="50700" cy="53775"/>
            </a:xfrm>
            <a:custGeom>
              <a:avLst/>
              <a:gdLst>
                <a:gd name="T0" fmla="*/ 25 w 2028"/>
                <a:gd name="T1" fmla="*/ 25 h 2151"/>
                <a:gd name="T2" fmla="*/ 25 w 2028"/>
                <a:gd name="T3" fmla="*/ 53750 h 2151"/>
                <a:gd name="T4" fmla="*/ 50700 w 2028"/>
                <a:gd name="T5" fmla="*/ 53750 h 2151"/>
                <a:gd name="T6" fmla="*/ 50700 w 2028"/>
                <a:gd name="T7" fmla="*/ 25 h 2151"/>
                <a:gd name="T8" fmla="*/ 25 w 2028"/>
                <a:gd name="T9" fmla="*/ 25 h 2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5" name="Google Shape;365;p37">
              <a:extLst>
                <a:ext uri="{FF2B5EF4-FFF2-40B4-BE49-F238E27FC236}">
                  <a16:creationId xmlns:a16="http://schemas.microsoft.com/office/drawing/2014/main" id="{E873E231-47D2-0E01-60AC-741CDC98D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300" y="575150"/>
              <a:ext cx="50700" cy="48875"/>
            </a:xfrm>
            <a:custGeom>
              <a:avLst/>
              <a:gdLst>
                <a:gd name="T0" fmla="*/ 25 w 2028"/>
                <a:gd name="T1" fmla="*/ 25 h 1955"/>
                <a:gd name="T2" fmla="*/ 25 w 2028"/>
                <a:gd name="T3" fmla="*/ 48850 h 1955"/>
                <a:gd name="T4" fmla="*/ 50700 w 2028"/>
                <a:gd name="T5" fmla="*/ 48850 h 1955"/>
                <a:gd name="T6" fmla="*/ 50700 w 2028"/>
                <a:gd name="T7" fmla="*/ 25 h 1955"/>
                <a:gd name="T8" fmla="*/ 25 w 2028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6" name="Google Shape;366;p37">
              <a:extLst>
                <a:ext uri="{FF2B5EF4-FFF2-40B4-BE49-F238E27FC236}">
                  <a16:creationId xmlns:a16="http://schemas.microsoft.com/office/drawing/2014/main" id="{73897EA0-C0FB-89B2-0290-BC50867A9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300" y="448150"/>
              <a:ext cx="50700" cy="48875"/>
            </a:xfrm>
            <a:custGeom>
              <a:avLst/>
              <a:gdLst>
                <a:gd name="T0" fmla="*/ 25 w 2028"/>
                <a:gd name="T1" fmla="*/ 25 h 1955"/>
                <a:gd name="T2" fmla="*/ 25 w 2028"/>
                <a:gd name="T3" fmla="*/ 48850 h 1955"/>
                <a:gd name="T4" fmla="*/ 50700 w 2028"/>
                <a:gd name="T5" fmla="*/ 48850 h 1955"/>
                <a:gd name="T6" fmla="*/ 50700 w 2028"/>
                <a:gd name="T7" fmla="*/ 25 h 1955"/>
                <a:gd name="T8" fmla="*/ 25 w 2028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7" name="Google Shape;367;p37">
              <a:extLst>
                <a:ext uri="{FF2B5EF4-FFF2-40B4-BE49-F238E27FC236}">
                  <a16:creationId xmlns:a16="http://schemas.microsoft.com/office/drawing/2014/main" id="{DC193EC1-9FDE-A70B-FCAF-7217EBC1A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75" y="509200"/>
              <a:ext cx="50100" cy="53775"/>
            </a:xfrm>
            <a:custGeom>
              <a:avLst/>
              <a:gdLst>
                <a:gd name="T0" fmla="*/ 25 w 2004"/>
                <a:gd name="T1" fmla="*/ 25 h 2151"/>
                <a:gd name="T2" fmla="*/ 25 w 2004"/>
                <a:gd name="T3" fmla="*/ 53750 h 2151"/>
                <a:gd name="T4" fmla="*/ 50075 w 2004"/>
                <a:gd name="T5" fmla="*/ 53750 h 2151"/>
                <a:gd name="T6" fmla="*/ 50075 w 2004"/>
                <a:gd name="T7" fmla="*/ 25 h 2151"/>
                <a:gd name="T8" fmla="*/ 25 w 2004"/>
                <a:gd name="T9" fmla="*/ 25 h 2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8" name="Google Shape;368;p37">
              <a:extLst>
                <a:ext uri="{FF2B5EF4-FFF2-40B4-BE49-F238E27FC236}">
                  <a16:creationId xmlns:a16="http://schemas.microsoft.com/office/drawing/2014/main" id="{7ADDAF7C-5412-8705-D6AD-599BCB6A2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625" y="399300"/>
              <a:ext cx="403000" cy="272950"/>
            </a:xfrm>
            <a:custGeom>
              <a:avLst/>
              <a:gdLst>
                <a:gd name="T0" fmla="*/ 360850 w 16120"/>
                <a:gd name="T1" fmla="*/ 36650 h 10918"/>
                <a:gd name="T2" fmla="*/ 362700 w 16120"/>
                <a:gd name="T3" fmla="*/ 37875 h 10918"/>
                <a:gd name="T4" fmla="*/ 363925 w 16120"/>
                <a:gd name="T5" fmla="*/ 40325 h 10918"/>
                <a:gd name="T6" fmla="*/ 364525 w 16120"/>
                <a:gd name="T7" fmla="*/ 42750 h 10918"/>
                <a:gd name="T8" fmla="*/ 364525 w 16120"/>
                <a:gd name="T9" fmla="*/ 230825 h 10918"/>
                <a:gd name="T10" fmla="*/ 363925 w 16120"/>
                <a:gd name="T11" fmla="*/ 233250 h 10918"/>
                <a:gd name="T12" fmla="*/ 362700 w 16120"/>
                <a:gd name="T13" fmla="*/ 235100 h 10918"/>
                <a:gd name="T14" fmla="*/ 360850 w 16120"/>
                <a:gd name="T15" fmla="*/ 236300 h 10918"/>
                <a:gd name="T16" fmla="*/ 358425 w 16120"/>
                <a:gd name="T17" fmla="*/ 236925 h 10918"/>
                <a:gd name="T18" fmla="*/ 44575 w 16120"/>
                <a:gd name="T19" fmla="*/ 236925 h 10918"/>
                <a:gd name="T20" fmla="*/ 42150 w 16120"/>
                <a:gd name="T21" fmla="*/ 236300 h 10918"/>
                <a:gd name="T22" fmla="*/ 40300 w 16120"/>
                <a:gd name="T23" fmla="*/ 235100 h 10918"/>
                <a:gd name="T24" fmla="*/ 39100 w 16120"/>
                <a:gd name="T25" fmla="*/ 233250 h 10918"/>
                <a:gd name="T26" fmla="*/ 38475 w 16120"/>
                <a:gd name="T27" fmla="*/ 230825 h 10918"/>
                <a:gd name="T28" fmla="*/ 38475 w 16120"/>
                <a:gd name="T29" fmla="*/ 42750 h 10918"/>
                <a:gd name="T30" fmla="*/ 39100 w 16120"/>
                <a:gd name="T31" fmla="*/ 40325 h 10918"/>
                <a:gd name="T32" fmla="*/ 40300 w 16120"/>
                <a:gd name="T33" fmla="*/ 37875 h 10918"/>
                <a:gd name="T34" fmla="*/ 42150 w 16120"/>
                <a:gd name="T35" fmla="*/ 36650 h 10918"/>
                <a:gd name="T36" fmla="*/ 360850 w 16120"/>
                <a:gd name="T37" fmla="*/ 36650 h 10918"/>
                <a:gd name="T38" fmla="*/ 0 w 16120"/>
                <a:gd name="T39" fmla="*/ 25 h 10918"/>
                <a:gd name="T40" fmla="*/ 0 w 16120"/>
                <a:gd name="T41" fmla="*/ 258300 h 10918"/>
                <a:gd name="T42" fmla="*/ 625 w 16120"/>
                <a:gd name="T43" fmla="*/ 260725 h 10918"/>
                <a:gd name="T44" fmla="*/ 1850 w 16120"/>
                <a:gd name="T45" fmla="*/ 263175 h 10918"/>
                <a:gd name="T46" fmla="*/ 3675 w 16120"/>
                <a:gd name="T47" fmla="*/ 265625 h 10918"/>
                <a:gd name="T48" fmla="*/ 5500 w 16120"/>
                <a:gd name="T49" fmla="*/ 268050 h 10918"/>
                <a:gd name="T50" fmla="*/ 8550 w 16120"/>
                <a:gd name="T51" fmla="*/ 269900 h 10918"/>
                <a:gd name="T52" fmla="*/ 12225 w 16120"/>
                <a:gd name="T53" fmla="*/ 271725 h 10918"/>
                <a:gd name="T54" fmla="*/ 15875 w 16120"/>
                <a:gd name="T55" fmla="*/ 272950 h 10918"/>
                <a:gd name="T56" fmla="*/ 387125 w 16120"/>
                <a:gd name="T57" fmla="*/ 272950 h 10918"/>
                <a:gd name="T58" fmla="*/ 390775 w 16120"/>
                <a:gd name="T59" fmla="*/ 271725 h 10918"/>
                <a:gd name="T60" fmla="*/ 394450 w 16120"/>
                <a:gd name="T61" fmla="*/ 269900 h 10918"/>
                <a:gd name="T62" fmla="*/ 397500 w 16120"/>
                <a:gd name="T63" fmla="*/ 267450 h 10918"/>
                <a:gd name="T64" fmla="*/ 399325 w 16120"/>
                <a:gd name="T65" fmla="*/ 264400 h 10918"/>
                <a:gd name="T66" fmla="*/ 401150 w 16120"/>
                <a:gd name="T67" fmla="*/ 261350 h 10918"/>
                <a:gd name="T68" fmla="*/ 402375 w 16120"/>
                <a:gd name="T69" fmla="*/ 257675 h 10918"/>
                <a:gd name="T70" fmla="*/ 403000 w 16120"/>
                <a:gd name="T71" fmla="*/ 253400 h 10918"/>
                <a:gd name="T72" fmla="*/ 403000 w 16120"/>
                <a:gd name="T73" fmla="*/ 25 h 10918"/>
                <a:gd name="T74" fmla="*/ 0 w 16120"/>
                <a:gd name="T75" fmla="*/ 25 h 1091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lnTo>
                    <a:pt x="14434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89" name="Google Shape;369;p37">
              <a:extLst>
                <a:ext uri="{FF2B5EF4-FFF2-40B4-BE49-F238E27FC236}">
                  <a16:creationId xmlns:a16="http://schemas.microsoft.com/office/drawing/2014/main" id="{A4AE2B37-0D8E-1263-CC76-DFE1B94D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250" y="575150"/>
              <a:ext cx="50700" cy="48875"/>
            </a:xfrm>
            <a:custGeom>
              <a:avLst/>
              <a:gdLst>
                <a:gd name="T0" fmla="*/ 0 w 2028"/>
                <a:gd name="T1" fmla="*/ 25 h 1955"/>
                <a:gd name="T2" fmla="*/ 0 w 2028"/>
                <a:gd name="T3" fmla="*/ 48850 h 1955"/>
                <a:gd name="T4" fmla="*/ 50700 w 2028"/>
                <a:gd name="T5" fmla="*/ 48850 h 1955"/>
                <a:gd name="T6" fmla="*/ 50700 w 2028"/>
                <a:gd name="T7" fmla="*/ 25 h 1955"/>
                <a:gd name="T8" fmla="*/ 0 w 2028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90" name="Google Shape;370;p37">
              <a:extLst>
                <a:ext uri="{FF2B5EF4-FFF2-40B4-BE49-F238E27FC236}">
                  <a16:creationId xmlns:a16="http://schemas.microsoft.com/office/drawing/2014/main" id="{E4F97DA5-C6C8-61F6-3AF4-A92BE0A4A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250" y="509200"/>
              <a:ext cx="50700" cy="53775"/>
            </a:xfrm>
            <a:custGeom>
              <a:avLst/>
              <a:gdLst>
                <a:gd name="T0" fmla="*/ 0 w 2028"/>
                <a:gd name="T1" fmla="*/ 25 h 2151"/>
                <a:gd name="T2" fmla="*/ 0 w 2028"/>
                <a:gd name="T3" fmla="*/ 53750 h 2151"/>
                <a:gd name="T4" fmla="*/ 50700 w 2028"/>
                <a:gd name="T5" fmla="*/ 53750 h 2151"/>
                <a:gd name="T6" fmla="*/ 50700 w 2028"/>
                <a:gd name="T7" fmla="*/ 25 h 2151"/>
                <a:gd name="T8" fmla="*/ 0 w 2028"/>
                <a:gd name="T9" fmla="*/ 25 h 2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91" name="Google Shape;371;p37">
              <a:extLst>
                <a:ext uri="{FF2B5EF4-FFF2-40B4-BE49-F238E27FC236}">
                  <a16:creationId xmlns:a16="http://schemas.microsoft.com/office/drawing/2014/main" id="{69CFF2ED-C124-FBCE-1FBD-D7D061020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250" y="448150"/>
              <a:ext cx="50700" cy="48875"/>
            </a:xfrm>
            <a:custGeom>
              <a:avLst/>
              <a:gdLst>
                <a:gd name="T0" fmla="*/ 0 w 2028"/>
                <a:gd name="T1" fmla="*/ 25 h 1955"/>
                <a:gd name="T2" fmla="*/ 0 w 2028"/>
                <a:gd name="T3" fmla="*/ 48850 h 1955"/>
                <a:gd name="T4" fmla="*/ 50700 w 2028"/>
                <a:gd name="T5" fmla="*/ 48850 h 1955"/>
                <a:gd name="T6" fmla="*/ 50700 w 2028"/>
                <a:gd name="T7" fmla="*/ 25 h 1955"/>
                <a:gd name="T8" fmla="*/ 0 w 2028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92" name="Google Shape;372;p37">
              <a:extLst>
                <a:ext uri="{FF2B5EF4-FFF2-40B4-BE49-F238E27FC236}">
                  <a16:creationId xmlns:a16="http://schemas.microsoft.com/office/drawing/2014/main" id="{07EFC4D7-9843-9BEA-5651-54ABFBD1A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50" y="575150"/>
              <a:ext cx="50700" cy="48875"/>
            </a:xfrm>
            <a:custGeom>
              <a:avLst/>
              <a:gdLst>
                <a:gd name="T0" fmla="*/ 25 w 2028"/>
                <a:gd name="T1" fmla="*/ 25 h 1955"/>
                <a:gd name="T2" fmla="*/ 25 w 2028"/>
                <a:gd name="T3" fmla="*/ 48850 h 1955"/>
                <a:gd name="T4" fmla="*/ 50700 w 2028"/>
                <a:gd name="T5" fmla="*/ 48850 h 1955"/>
                <a:gd name="T6" fmla="*/ 50700 w 2028"/>
                <a:gd name="T7" fmla="*/ 25 h 1955"/>
                <a:gd name="T8" fmla="*/ 25 w 2028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93" name="Google Shape;373;p37">
              <a:extLst>
                <a:ext uri="{FF2B5EF4-FFF2-40B4-BE49-F238E27FC236}">
                  <a16:creationId xmlns:a16="http://schemas.microsoft.com/office/drawing/2014/main" id="{E93229FE-0067-BCF7-900D-D12AF3101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0075" y="448150"/>
              <a:ext cx="50100" cy="48875"/>
            </a:xfrm>
            <a:custGeom>
              <a:avLst/>
              <a:gdLst>
                <a:gd name="T0" fmla="*/ 25 w 2004"/>
                <a:gd name="T1" fmla="*/ 25 h 1955"/>
                <a:gd name="T2" fmla="*/ 25 w 2004"/>
                <a:gd name="T3" fmla="*/ 48850 h 1955"/>
                <a:gd name="T4" fmla="*/ 50075 w 2004"/>
                <a:gd name="T5" fmla="*/ 48850 h 1955"/>
                <a:gd name="T6" fmla="*/ 50075 w 2004"/>
                <a:gd name="T7" fmla="*/ 25 h 1955"/>
                <a:gd name="T8" fmla="*/ 25 w 2004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94" name="Google Shape;374;p37">
              <a:extLst>
                <a:ext uri="{FF2B5EF4-FFF2-40B4-BE49-F238E27FC236}">
                  <a16:creationId xmlns:a16="http://schemas.microsoft.com/office/drawing/2014/main" id="{6BE5DFAD-14B9-C95D-E216-35D0FFF68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50" y="509200"/>
              <a:ext cx="50700" cy="53775"/>
            </a:xfrm>
            <a:custGeom>
              <a:avLst/>
              <a:gdLst>
                <a:gd name="T0" fmla="*/ 25 w 2028"/>
                <a:gd name="T1" fmla="*/ 25 h 2151"/>
                <a:gd name="T2" fmla="*/ 25 w 2028"/>
                <a:gd name="T3" fmla="*/ 53750 h 2151"/>
                <a:gd name="T4" fmla="*/ 50700 w 2028"/>
                <a:gd name="T5" fmla="*/ 53750 h 2151"/>
                <a:gd name="T6" fmla="*/ 50700 w 2028"/>
                <a:gd name="T7" fmla="*/ 25 h 2151"/>
                <a:gd name="T8" fmla="*/ 25 w 2028"/>
                <a:gd name="T9" fmla="*/ 25 h 2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95" name="Google Shape;375;p37">
              <a:extLst>
                <a:ext uri="{FF2B5EF4-FFF2-40B4-BE49-F238E27FC236}">
                  <a16:creationId xmlns:a16="http://schemas.microsoft.com/office/drawing/2014/main" id="{2F8EABCA-4D1A-7CEA-E2C9-475F12C03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350" y="448150"/>
              <a:ext cx="50700" cy="48875"/>
            </a:xfrm>
            <a:custGeom>
              <a:avLst/>
              <a:gdLst>
                <a:gd name="T0" fmla="*/ 25 w 2028"/>
                <a:gd name="T1" fmla="*/ 25 h 1955"/>
                <a:gd name="T2" fmla="*/ 25 w 2028"/>
                <a:gd name="T3" fmla="*/ 48850 h 1955"/>
                <a:gd name="T4" fmla="*/ 50700 w 2028"/>
                <a:gd name="T5" fmla="*/ 48850 h 1955"/>
                <a:gd name="T6" fmla="*/ 50700 w 2028"/>
                <a:gd name="T7" fmla="*/ 25 h 1955"/>
                <a:gd name="T8" fmla="*/ 25 w 2028"/>
                <a:gd name="T9" fmla="*/ 25 h 19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51" name="Google Shape;376;p37">
            <a:extLst>
              <a:ext uri="{FF2B5EF4-FFF2-40B4-BE49-F238E27FC236}">
                <a16:creationId xmlns:a16="http://schemas.microsoft.com/office/drawing/2014/main" id="{35BB0BC1-B945-18EE-6012-104E38226BE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114050" y="620713"/>
            <a:ext cx="293688" cy="293687"/>
            <a:chOff x="6660750" y="298550"/>
            <a:chExt cx="396900" cy="396300"/>
          </a:xfrm>
          <a:solidFill>
            <a:srgbClr val="334F74"/>
          </a:solidFill>
        </p:grpSpPr>
        <p:sp>
          <p:nvSpPr>
            <p:cNvPr id="14574" name="Google Shape;377;p37">
              <a:extLst>
                <a:ext uri="{FF2B5EF4-FFF2-40B4-BE49-F238E27FC236}">
                  <a16:creationId xmlns:a16="http://schemas.microsoft.com/office/drawing/2014/main" id="{7CF49FB2-0CFE-0C8B-0031-599471647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0750" y="298550"/>
              <a:ext cx="396900" cy="396300"/>
            </a:xfrm>
            <a:custGeom>
              <a:avLst/>
              <a:gdLst>
                <a:gd name="T0" fmla="*/ 233250 w 15876"/>
                <a:gd name="T1" fmla="*/ 27500 h 15852"/>
                <a:gd name="T2" fmla="*/ 266225 w 15876"/>
                <a:gd name="T3" fmla="*/ 37875 h 15852"/>
                <a:gd name="T4" fmla="*/ 295525 w 15876"/>
                <a:gd name="T5" fmla="*/ 53750 h 15852"/>
                <a:gd name="T6" fmla="*/ 321175 w 15876"/>
                <a:gd name="T7" fmla="*/ 75125 h 15852"/>
                <a:gd name="T8" fmla="*/ 342550 w 15876"/>
                <a:gd name="T9" fmla="*/ 100775 h 15852"/>
                <a:gd name="T10" fmla="*/ 358425 w 15876"/>
                <a:gd name="T11" fmla="*/ 130675 h 15852"/>
                <a:gd name="T12" fmla="*/ 368800 w 15876"/>
                <a:gd name="T13" fmla="*/ 163050 h 15852"/>
                <a:gd name="T14" fmla="*/ 372475 w 15876"/>
                <a:gd name="T15" fmla="*/ 198450 h 15852"/>
                <a:gd name="T16" fmla="*/ 368800 w 15876"/>
                <a:gd name="T17" fmla="*/ 233275 h 15852"/>
                <a:gd name="T18" fmla="*/ 358425 w 15876"/>
                <a:gd name="T19" fmla="*/ 265625 h 15852"/>
                <a:gd name="T20" fmla="*/ 342550 w 15876"/>
                <a:gd name="T21" fmla="*/ 295550 h 15852"/>
                <a:gd name="T22" fmla="*/ 321175 w 15876"/>
                <a:gd name="T23" fmla="*/ 321175 h 15852"/>
                <a:gd name="T24" fmla="*/ 295525 w 15876"/>
                <a:gd name="T25" fmla="*/ 342550 h 15852"/>
                <a:gd name="T26" fmla="*/ 266225 w 15876"/>
                <a:gd name="T27" fmla="*/ 358425 h 15852"/>
                <a:gd name="T28" fmla="*/ 233250 w 15876"/>
                <a:gd name="T29" fmla="*/ 368800 h 15852"/>
                <a:gd name="T30" fmla="*/ 189300 w 15876"/>
                <a:gd name="T31" fmla="*/ 371875 h 15852"/>
                <a:gd name="T32" fmla="*/ 155100 w 15876"/>
                <a:gd name="T33" fmla="*/ 366375 h 15852"/>
                <a:gd name="T34" fmla="*/ 123350 w 15876"/>
                <a:gd name="T35" fmla="*/ 354775 h 15852"/>
                <a:gd name="T36" fmla="*/ 94650 w 15876"/>
                <a:gd name="T37" fmla="*/ 337675 h 15852"/>
                <a:gd name="T38" fmla="*/ 69625 w 15876"/>
                <a:gd name="T39" fmla="*/ 315075 h 15852"/>
                <a:gd name="T40" fmla="*/ 49475 w 15876"/>
                <a:gd name="T41" fmla="*/ 288225 h 15852"/>
                <a:gd name="T42" fmla="*/ 34825 w 15876"/>
                <a:gd name="T43" fmla="*/ 257675 h 15852"/>
                <a:gd name="T44" fmla="*/ 26275 w 15876"/>
                <a:gd name="T45" fmla="*/ 224725 h 15852"/>
                <a:gd name="T46" fmla="*/ 24450 w 15876"/>
                <a:gd name="T47" fmla="*/ 189300 h 15852"/>
                <a:gd name="T48" fmla="*/ 29925 w 15876"/>
                <a:gd name="T49" fmla="*/ 154500 h 15852"/>
                <a:gd name="T50" fmla="*/ 41525 w 15876"/>
                <a:gd name="T51" fmla="*/ 122750 h 15852"/>
                <a:gd name="T52" fmla="*/ 59250 w 15876"/>
                <a:gd name="T53" fmla="*/ 94050 h 15852"/>
                <a:gd name="T54" fmla="*/ 81825 w 15876"/>
                <a:gd name="T55" fmla="*/ 69625 h 15852"/>
                <a:gd name="T56" fmla="*/ 108100 w 15876"/>
                <a:gd name="T57" fmla="*/ 49475 h 15852"/>
                <a:gd name="T58" fmla="*/ 138625 w 15876"/>
                <a:gd name="T59" fmla="*/ 34825 h 15852"/>
                <a:gd name="T60" fmla="*/ 172200 w 15876"/>
                <a:gd name="T61" fmla="*/ 26275 h 15852"/>
                <a:gd name="T62" fmla="*/ 188075 w 15876"/>
                <a:gd name="T63" fmla="*/ 25 h 15852"/>
                <a:gd name="T64" fmla="*/ 149000 w 15876"/>
                <a:gd name="T65" fmla="*/ 6125 h 15852"/>
                <a:gd name="T66" fmla="*/ 112350 w 15876"/>
                <a:gd name="T67" fmla="*/ 19550 h 15852"/>
                <a:gd name="T68" fmla="*/ 80000 w 15876"/>
                <a:gd name="T69" fmla="*/ 39100 h 15852"/>
                <a:gd name="T70" fmla="*/ 51925 w 15876"/>
                <a:gd name="T71" fmla="*/ 64750 h 15852"/>
                <a:gd name="T72" fmla="*/ 28725 w 15876"/>
                <a:gd name="T73" fmla="*/ 95275 h 15852"/>
                <a:gd name="T74" fmla="*/ 12225 w 15876"/>
                <a:gd name="T75" fmla="*/ 130075 h 15852"/>
                <a:gd name="T76" fmla="*/ 2450 w 15876"/>
                <a:gd name="T77" fmla="*/ 167925 h 15852"/>
                <a:gd name="T78" fmla="*/ 625 w 15876"/>
                <a:gd name="T79" fmla="*/ 208225 h 15852"/>
                <a:gd name="T80" fmla="*/ 6125 w 15876"/>
                <a:gd name="T81" fmla="*/ 247925 h 15852"/>
                <a:gd name="T82" fmla="*/ 19550 w 15876"/>
                <a:gd name="T83" fmla="*/ 283950 h 15852"/>
                <a:gd name="T84" fmla="*/ 39700 w 15876"/>
                <a:gd name="T85" fmla="*/ 316900 h 15852"/>
                <a:gd name="T86" fmla="*/ 65350 w 15876"/>
                <a:gd name="T87" fmla="*/ 345000 h 15852"/>
                <a:gd name="T88" fmla="*/ 95875 w 15876"/>
                <a:gd name="T89" fmla="*/ 367600 h 15852"/>
                <a:gd name="T90" fmla="*/ 130075 w 15876"/>
                <a:gd name="T91" fmla="*/ 384675 h 15852"/>
                <a:gd name="T92" fmla="*/ 168525 w 15876"/>
                <a:gd name="T93" fmla="*/ 394450 h 15852"/>
                <a:gd name="T94" fmla="*/ 218600 w 15876"/>
                <a:gd name="T95" fmla="*/ 395675 h 15852"/>
                <a:gd name="T96" fmla="*/ 257675 w 15876"/>
                <a:gd name="T97" fmla="*/ 387750 h 15852"/>
                <a:gd name="T98" fmla="*/ 293100 w 15876"/>
                <a:gd name="T99" fmla="*/ 372475 h 15852"/>
                <a:gd name="T100" fmla="*/ 324850 w 15876"/>
                <a:gd name="T101" fmla="*/ 351100 h 15852"/>
                <a:gd name="T102" fmla="*/ 351700 w 15876"/>
                <a:gd name="T103" fmla="*/ 324250 h 15852"/>
                <a:gd name="T104" fmla="*/ 373075 w 15876"/>
                <a:gd name="T105" fmla="*/ 292500 h 15852"/>
                <a:gd name="T106" fmla="*/ 387725 w 15876"/>
                <a:gd name="T107" fmla="*/ 257075 h 15852"/>
                <a:gd name="T108" fmla="*/ 395675 w 15876"/>
                <a:gd name="T109" fmla="*/ 218600 h 15852"/>
                <a:gd name="T110" fmla="*/ 395675 w 15876"/>
                <a:gd name="T111" fmla="*/ 177700 h 15852"/>
                <a:gd name="T112" fmla="*/ 387725 w 15876"/>
                <a:gd name="T113" fmla="*/ 139225 h 15852"/>
                <a:gd name="T114" fmla="*/ 373075 w 15876"/>
                <a:gd name="T115" fmla="*/ 103825 h 15852"/>
                <a:gd name="T116" fmla="*/ 351700 w 15876"/>
                <a:gd name="T117" fmla="*/ 72075 h 15852"/>
                <a:gd name="T118" fmla="*/ 324850 w 15876"/>
                <a:gd name="T119" fmla="*/ 45200 h 15852"/>
                <a:gd name="T120" fmla="*/ 293100 w 15876"/>
                <a:gd name="T121" fmla="*/ 23825 h 15852"/>
                <a:gd name="T122" fmla="*/ 257675 w 15876"/>
                <a:gd name="T123" fmla="*/ 8575 h 15852"/>
                <a:gd name="T124" fmla="*/ 218600 w 15876"/>
                <a:gd name="T125" fmla="*/ 625 h 158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lnTo>
                    <a:pt x="8304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lnTo>
                    <a:pt x="752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75" name="Google Shape;378;p37">
              <a:extLst>
                <a:ext uri="{FF2B5EF4-FFF2-40B4-BE49-F238E27FC236}">
                  <a16:creationId xmlns:a16="http://schemas.microsoft.com/office/drawing/2014/main" id="{F18CABB1-C8ED-A8BF-448B-80E18A3CA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400" y="335200"/>
              <a:ext cx="323625" cy="323025"/>
            </a:xfrm>
            <a:custGeom>
              <a:avLst/>
              <a:gdLst>
                <a:gd name="T0" fmla="*/ 168525 w 12945"/>
                <a:gd name="T1" fmla="*/ 36025 h 12921"/>
                <a:gd name="T2" fmla="*/ 171575 w 12945"/>
                <a:gd name="T3" fmla="*/ 157525 h 12921"/>
                <a:gd name="T4" fmla="*/ 228975 w 12945"/>
                <a:gd name="T5" fmla="*/ 219200 h 12921"/>
                <a:gd name="T6" fmla="*/ 224700 w 12945"/>
                <a:gd name="T7" fmla="*/ 227150 h 12921"/>
                <a:gd name="T8" fmla="*/ 213700 w 12945"/>
                <a:gd name="T9" fmla="*/ 227150 h 12921"/>
                <a:gd name="T10" fmla="*/ 152025 w 12945"/>
                <a:gd name="T11" fmla="*/ 161800 h 12921"/>
                <a:gd name="T12" fmla="*/ 155075 w 12945"/>
                <a:gd name="T13" fmla="*/ 36025 h 12921"/>
                <a:gd name="T14" fmla="*/ 155700 w 12945"/>
                <a:gd name="T15" fmla="*/ 0 h 12921"/>
                <a:gd name="T16" fmla="*/ 119675 w 12945"/>
                <a:gd name="T17" fmla="*/ 5500 h 12921"/>
                <a:gd name="T18" fmla="*/ 86100 w 12945"/>
                <a:gd name="T19" fmla="*/ 18325 h 12921"/>
                <a:gd name="T20" fmla="*/ 90375 w 12945"/>
                <a:gd name="T21" fmla="*/ 33600 h 12921"/>
                <a:gd name="T22" fmla="*/ 82425 w 12945"/>
                <a:gd name="T23" fmla="*/ 34800 h 12921"/>
                <a:gd name="T24" fmla="*/ 68375 w 12945"/>
                <a:gd name="T25" fmla="*/ 29925 h 12921"/>
                <a:gd name="T26" fmla="*/ 41525 w 12945"/>
                <a:gd name="T27" fmla="*/ 53750 h 12921"/>
                <a:gd name="T28" fmla="*/ 32975 w 12945"/>
                <a:gd name="T29" fmla="*/ 80000 h 12921"/>
                <a:gd name="T30" fmla="*/ 35425 w 12945"/>
                <a:gd name="T31" fmla="*/ 88550 h 12921"/>
                <a:gd name="T32" fmla="*/ 28075 w 12945"/>
                <a:gd name="T33" fmla="*/ 91600 h 12921"/>
                <a:gd name="T34" fmla="*/ 11600 w 12945"/>
                <a:gd name="T35" fmla="*/ 101975 h 12921"/>
                <a:gd name="T36" fmla="*/ 1825 w 12945"/>
                <a:gd name="T37" fmla="*/ 136775 h 12921"/>
                <a:gd name="T38" fmla="*/ 18925 w 12945"/>
                <a:gd name="T39" fmla="*/ 156925 h 12921"/>
                <a:gd name="T40" fmla="*/ 18925 w 12945"/>
                <a:gd name="T41" fmla="*/ 166075 h 12921"/>
                <a:gd name="T42" fmla="*/ 600 w 12945"/>
                <a:gd name="T43" fmla="*/ 177075 h 12921"/>
                <a:gd name="T44" fmla="*/ 8550 w 12945"/>
                <a:gd name="T45" fmla="*/ 212500 h 12921"/>
                <a:gd name="T46" fmla="*/ 26875 w 12945"/>
                <a:gd name="T47" fmla="*/ 232625 h 12921"/>
                <a:gd name="T48" fmla="*/ 35425 w 12945"/>
                <a:gd name="T49" fmla="*/ 234475 h 12921"/>
                <a:gd name="T50" fmla="*/ 32975 w 12945"/>
                <a:gd name="T51" fmla="*/ 243025 h 12921"/>
                <a:gd name="T52" fmla="*/ 41525 w 12945"/>
                <a:gd name="T53" fmla="*/ 269275 h 12921"/>
                <a:gd name="T54" fmla="*/ 68375 w 12945"/>
                <a:gd name="T55" fmla="*/ 293075 h 12921"/>
                <a:gd name="T56" fmla="*/ 84250 w 12945"/>
                <a:gd name="T57" fmla="*/ 287600 h 12921"/>
                <a:gd name="T58" fmla="*/ 91575 w 12945"/>
                <a:gd name="T59" fmla="*/ 291875 h 12921"/>
                <a:gd name="T60" fmla="*/ 94025 w 12945"/>
                <a:gd name="T61" fmla="*/ 308350 h 12921"/>
                <a:gd name="T62" fmla="*/ 128225 w 12945"/>
                <a:gd name="T63" fmla="*/ 319950 h 12921"/>
                <a:gd name="T64" fmla="*/ 155700 w 12945"/>
                <a:gd name="T65" fmla="*/ 308950 h 12921"/>
                <a:gd name="T66" fmla="*/ 161800 w 12945"/>
                <a:gd name="T67" fmla="*/ 302850 h 12921"/>
                <a:gd name="T68" fmla="*/ 167900 w 12945"/>
                <a:gd name="T69" fmla="*/ 308950 h 12921"/>
                <a:gd name="T70" fmla="*/ 195375 w 12945"/>
                <a:gd name="T71" fmla="*/ 319950 h 12921"/>
                <a:gd name="T72" fmla="*/ 229575 w 12945"/>
                <a:gd name="T73" fmla="*/ 308350 h 12921"/>
                <a:gd name="T74" fmla="*/ 232025 w 12945"/>
                <a:gd name="T75" fmla="*/ 291875 h 12921"/>
                <a:gd name="T76" fmla="*/ 239350 w 12945"/>
                <a:gd name="T77" fmla="*/ 287600 h 12921"/>
                <a:gd name="T78" fmla="*/ 255225 w 12945"/>
                <a:gd name="T79" fmla="*/ 293075 h 12921"/>
                <a:gd name="T80" fmla="*/ 282075 w 12945"/>
                <a:gd name="T81" fmla="*/ 269275 h 12921"/>
                <a:gd name="T82" fmla="*/ 290625 w 12945"/>
                <a:gd name="T83" fmla="*/ 243025 h 12921"/>
                <a:gd name="T84" fmla="*/ 288200 w 12945"/>
                <a:gd name="T85" fmla="*/ 234475 h 12921"/>
                <a:gd name="T86" fmla="*/ 296750 w 12945"/>
                <a:gd name="T87" fmla="*/ 232625 h 12921"/>
                <a:gd name="T88" fmla="*/ 315050 w 12945"/>
                <a:gd name="T89" fmla="*/ 212500 h 12921"/>
                <a:gd name="T90" fmla="*/ 323000 w 12945"/>
                <a:gd name="T91" fmla="*/ 177075 h 12921"/>
                <a:gd name="T92" fmla="*/ 304675 w 12945"/>
                <a:gd name="T93" fmla="*/ 166075 h 12921"/>
                <a:gd name="T94" fmla="*/ 304675 w 12945"/>
                <a:gd name="T95" fmla="*/ 156925 h 12921"/>
                <a:gd name="T96" fmla="*/ 321775 w 12945"/>
                <a:gd name="T97" fmla="*/ 136775 h 12921"/>
                <a:gd name="T98" fmla="*/ 312000 w 12945"/>
                <a:gd name="T99" fmla="*/ 101975 h 12921"/>
                <a:gd name="T100" fmla="*/ 295525 w 12945"/>
                <a:gd name="T101" fmla="*/ 91600 h 12921"/>
                <a:gd name="T102" fmla="*/ 288200 w 12945"/>
                <a:gd name="T103" fmla="*/ 88550 h 12921"/>
                <a:gd name="T104" fmla="*/ 290625 w 12945"/>
                <a:gd name="T105" fmla="*/ 80000 h 12921"/>
                <a:gd name="T106" fmla="*/ 282075 w 12945"/>
                <a:gd name="T107" fmla="*/ 53750 h 12921"/>
                <a:gd name="T108" fmla="*/ 255225 w 12945"/>
                <a:gd name="T109" fmla="*/ 29925 h 12921"/>
                <a:gd name="T110" fmla="*/ 241175 w 12945"/>
                <a:gd name="T111" fmla="*/ 34800 h 12921"/>
                <a:gd name="T112" fmla="*/ 233250 w 12945"/>
                <a:gd name="T113" fmla="*/ 33600 h 12921"/>
                <a:gd name="T114" fmla="*/ 237525 w 12945"/>
                <a:gd name="T115" fmla="*/ 18325 h 12921"/>
                <a:gd name="T116" fmla="*/ 203925 w 12945"/>
                <a:gd name="T117" fmla="*/ 5500 h 12921"/>
                <a:gd name="T118" fmla="*/ 167900 w 12945"/>
                <a:gd name="T119" fmla="*/ 0 h 12921"/>
                <a:gd name="T120" fmla="*/ 164250 w 12945"/>
                <a:gd name="T121" fmla="*/ 19550 h 12921"/>
                <a:gd name="T122" fmla="*/ 156300 w 12945"/>
                <a:gd name="T123" fmla="*/ 16500 h 1292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52" name="Google Shape;379;p37">
            <a:extLst>
              <a:ext uri="{FF2B5EF4-FFF2-40B4-BE49-F238E27FC236}">
                <a16:creationId xmlns:a16="http://schemas.microsoft.com/office/drawing/2014/main" id="{EA8536D1-ADE6-288B-3CBE-8E5B5B48A48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16663" y="1082675"/>
            <a:ext cx="307975" cy="371475"/>
            <a:chOff x="584925" y="922575"/>
            <a:chExt cx="415200" cy="502525"/>
          </a:xfrm>
          <a:solidFill>
            <a:srgbClr val="334F74"/>
          </a:solidFill>
        </p:grpSpPr>
        <p:sp>
          <p:nvSpPr>
            <p:cNvPr id="14571" name="Google Shape;380;p37">
              <a:extLst>
                <a:ext uri="{FF2B5EF4-FFF2-40B4-BE49-F238E27FC236}">
                  <a16:creationId xmlns:a16="http://schemas.microsoft.com/office/drawing/2014/main" id="{60044AD0-CECF-D058-74B5-06E0D1D02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25" y="961025"/>
              <a:ext cx="378575" cy="464075"/>
            </a:xfrm>
            <a:custGeom>
              <a:avLst/>
              <a:gdLst>
                <a:gd name="T0" fmla="*/ 19550 w 15143"/>
                <a:gd name="T1" fmla="*/ 25 h 18563"/>
                <a:gd name="T2" fmla="*/ 15875 w 15143"/>
                <a:gd name="T3" fmla="*/ 625 h 18563"/>
                <a:gd name="T4" fmla="*/ 12225 w 15143"/>
                <a:gd name="T5" fmla="*/ 1250 h 18563"/>
                <a:gd name="T6" fmla="*/ 8550 w 15143"/>
                <a:gd name="T7" fmla="*/ 3075 h 18563"/>
                <a:gd name="T8" fmla="*/ 5500 w 15143"/>
                <a:gd name="T9" fmla="*/ 4900 h 18563"/>
                <a:gd name="T10" fmla="*/ 3050 w 15143"/>
                <a:gd name="T11" fmla="*/ 7350 h 18563"/>
                <a:gd name="T12" fmla="*/ 1825 w 15143"/>
                <a:gd name="T13" fmla="*/ 10400 h 18563"/>
                <a:gd name="T14" fmla="*/ 600 w 15143"/>
                <a:gd name="T15" fmla="*/ 14075 h 18563"/>
                <a:gd name="T16" fmla="*/ 0 w 15143"/>
                <a:gd name="T17" fmla="*/ 17725 h 18563"/>
                <a:gd name="T18" fmla="*/ 0 w 15143"/>
                <a:gd name="T19" fmla="*/ 442700 h 18563"/>
                <a:gd name="T20" fmla="*/ 600 w 15143"/>
                <a:gd name="T21" fmla="*/ 446975 h 18563"/>
                <a:gd name="T22" fmla="*/ 1825 w 15143"/>
                <a:gd name="T23" fmla="*/ 450625 h 18563"/>
                <a:gd name="T24" fmla="*/ 3050 w 15143"/>
                <a:gd name="T25" fmla="*/ 454300 h 18563"/>
                <a:gd name="T26" fmla="*/ 5500 w 15143"/>
                <a:gd name="T27" fmla="*/ 457350 h 18563"/>
                <a:gd name="T28" fmla="*/ 8550 w 15143"/>
                <a:gd name="T29" fmla="*/ 460400 h 18563"/>
                <a:gd name="T30" fmla="*/ 12225 w 15143"/>
                <a:gd name="T31" fmla="*/ 462225 h 18563"/>
                <a:gd name="T32" fmla="*/ 15875 w 15143"/>
                <a:gd name="T33" fmla="*/ 463450 h 18563"/>
                <a:gd name="T34" fmla="*/ 19550 w 15143"/>
                <a:gd name="T35" fmla="*/ 464050 h 18563"/>
                <a:gd name="T36" fmla="*/ 359025 w 15143"/>
                <a:gd name="T37" fmla="*/ 464050 h 18563"/>
                <a:gd name="T38" fmla="*/ 362675 w 15143"/>
                <a:gd name="T39" fmla="*/ 463450 h 18563"/>
                <a:gd name="T40" fmla="*/ 366350 w 15143"/>
                <a:gd name="T41" fmla="*/ 462225 h 18563"/>
                <a:gd name="T42" fmla="*/ 370000 w 15143"/>
                <a:gd name="T43" fmla="*/ 460400 h 18563"/>
                <a:gd name="T44" fmla="*/ 373075 w 15143"/>
                <a:gd name="T45" fmla="*/ 457350 h 18563"/>
                <a:gd name="T46" fmla="*/ 375500 w 15143"/>
                <a:gd name="T47" fmla="*/ 454300 h 18563"/>
                <a:gd name="T48" fmla="*/ 376725 w 15143"/>
                <a:gd name="T49" fmla="*/ 450625 h 18563"/>
                <a:gd name="T50" fmla="*/ 377950 w 15143"/>
                <a:gd name="T51" fmla="*/ 446975 h 18563"/>
                <a:gd name="T52" fmla="*/ 378550 w 15143"/>
                <a:gd name="T53" fmla="*/ 442700 h 18563"/>
                <a:gd name="T54" fmla="*/ 378550 w 15143"/>
                <a:gd name="T55" fmla="*/ 439650 h 18563"/>
                <a:gd name="T56" fmla="*/ 43975 w 15143"/>
                <a:gd name="T57" fmla="*/ 439650 h 18563"/>
                <a:gd name="T58" fmla="*/ 40300 w 15143"/>
                <a:gd name="T59" fmla="*/ 439025 h 18563"/>
                <a:gd name="T60" fmla="*/ 36625 w 15143"/>
                <a:gd name="T61" fmla="*/ 437800 h 18563"/>
                <a:gd name="T62" fmla="*/ 32975 w 15143"/>
                <a:gd name="T63" fmla="*/ 435975 h 18563"/>
                <a:gd name="T64" fmla="*/ 29925 w 15143"/>
                <a:gd name="T65" fmla="*/ 432925 h 18563"/>
                <a:gd name="T66" fmla="*/ 27475 w 15143"/>
                <a:gd name="T67" fmla="*/ 429875 h 18563"/>
                <a:gd name="T68" fmla="*/ 26250 w 15143"/>
                <a:gd name="T69" fmla="*/ 426200 h 18563"/>
                <a:gd name="T70" fmla="*/ 25025 w 15143"/>
                <a:gd name="T71" fmla="*/ 422550 h 18563"/>
                <a:gd name="T72" fmla="*/ 24425 w 15143"/>
                <a:gd name="T73" fmla="*/ 418275 h 18563"/>
                <a:gd name="T74" fmla="*/ 24425 w 15143"/>
                <a:gd name="T75" fmla="*/ 25 h 18563"/>
                <a:gd name="T76" fmla="*/ 19550 w 15143"/>
                <a:gd name="T77" fmla="*/ 25 h 185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lnTo>
                    <a:pt x="78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72" name="Google Shape;381;p37">
              <a:extLst>
                <a:ext uri="{FF2B5EF4-FFF2-40B4-BE49-F238E27FC236}">
                  <a16:creationId xmlns:a16="http://schemas.microsoft.com/office/drawing/2014/main" id="{4FCD25D9-808B-A08C-7884-D118B1F2B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50" y="922575"/>
              <a:ext cx="378575" cy="464050"/>
            </a:xfrm>
            <a:custGeom>
              <a:avLst/>
              <a:gdLst>
                <a:gd name="T0" fmla="*/ 330950 w 15143"/>
                <a:gd name="T1" fmla="*/ 162425 h 18562"/>
                <a:gd name="T2" fmla="*/ 334000 w 15143"/>
                <a:gd name="T3" fmla="*/ 165475 h 18562"/>
                <a:gd name="T4" fmla="*/ 334000 w 15143"/>
                <a:gd name="T5" fmla="*/ 170350 h 18562"/>
                <a:gd name="T6" fmla="*/ 330950 w 15143"/>
                <a:gd name="T7" fmla="*/ 173400 h 18562"/>
                <a:gd name="T8" fmla="*/ 50075 w 15143"/>
                <a:gd name="T9" fmla="*/ 174025 h 18562"/>
                <a:gd name="T10" fmla="*/ 45800 w 15143"/>
                <a:gd name="T11" fmla="*/ 172200 h 18562"/>
                <a:gd name="T12" fmla="*/ 43975 w 15143"/>
                <a:gd name="T13" fmla="*/ 167925 h 18562"/>
                <a:gd name="T14" fmla="*/ 45800 w 15143"/>
                <a:gd name="T15" fmla="*/ 163650 h 18562"/>
                <a:gd name="T16" fmla="*/ 50075 w 15143"/>
                <a:gd name="T17" fmla="*/ 161800 h 18562"/>
                <a:gd name="T18" fmla="*/ 330950 w 15143"/>
                <a:gd name="T19" fmla="*/ 219825 h 18562"/>
                <a:gd name="T20" fmla="*/ 334000 w 15143"/>
                <a:gd name="T21" fmla="*/ 223475 h 18562"/>
                <a:gd name="T22" fmla="*/ 334000 w 15143"/>
                <a:gd name="T23" fmla="*/ 228375 h 18562"/>
                <a:gd name="T24" fmla="*/ 330950 w 15143"/>
                <a:gd name="T25" fmla="*/ 231425 h 18562"/>
                <a:gd name="T26" fmla="*/ 50075 w 15143"/>
                <a:gd name="T27" fmla="*/ 232025 h 18562"/>
                <a:gd name="T28" fmla="*/ 45800 w 15143"/>
                <a:gd name="T29" fmla="*/ 230200 h 18562"/>
                <a:gd name="T30" fmla="*/ 43975 w 15143"/>
                <a:gd name="T31" fmla="*/ 225925 h 18562"/>
                <a:gd name="T32" fmla="*/ 45800 w 15143"/>
                <a:gd name="T33" fmla="*/ 221650 h 18562"/>
                <a:gd name="T34" fmla="*/ 330950 w 15143"/>
                <a:gd name="T35" fmla="*/ 219825 h 18562"/>
                <a:gd name="T36" fmla="*/ 330950 w 15143"/>
                <a:gd name="T37" fmla="*/ 277825 h 18562"/>
                <a:gd name="T38" fmla="*/ 334000 w 15143"/>
                <a:gd name="T39" fmla="*/ 280875 h 18562"/>
                <a:gd name="T40" fmla="*/ 334000 w 15143"/>
                <a:gd name="T41" fmla="*/ 285750 h 18562"/>
                <a:gd name="T42" fmla="*/ 330950 w 15143"/>
                <a:gd name="T43" fmla="*/ 288800 h 18562"/>
                <a:gd name="T44" fmla="*/ 50075 w 15143"/>
                <a:gd name="T45" fmla="*/ 289425 h 18562"/>
                <a:gd name="T46" fmla="*/ 45800 w 15143"/>
                <a:gd name="T47" fmla="*/ 287600 h 18562"/>
                <a:gd name="T48" fmla="*/ 43975 w 15143"/>
                <a:gd name="T49" fmla="*/ 283325 h 18562"/>
                <a:gd name="T50" fmla="*/ 45800 w 15143"/>
                <a:gd name="T51" fmla="*/ 279050 h 18562"/>
                <a:gd name="T52" fmla="*/ 50075 w 15143"/>
                <a:gd name="T53" fmla="*/ 277200 h 18562"/>
                <a:gd name="T54" fmla="*/ 206375 w 15143"/>
                <a:gd name="T55" fmla="*/ 335225 h 18562"/>
                <a:gd name="T56" fmla="*/ 210650 w 15143"/>
                <a:gd name="T57" fmla="*/ 337050 h 18562"/>
                <a:gd name="T58" fmla="*/ 212500 w 15143"/>
                <a:gd name="T59" fmla="*/ 341325 h 18562"/>
                <a:gd name="T60" fmla="*/ 210650 w 15143"/>
                <a:gd name="T61" fmla="*/ 345600 h 18562"/>
                <a:gd name="T62" fmla="*/ 206375 w 15143"/>
                <a:gd name="T63" fmla="*/ 347425 h 18562"/>
                <a:gd name="T64" fmla="*/ 47625 w 15143"/>
                <a:gd name="T65" fmla="*/ 346825 h 18562"/>
                <a:gd name="T66" fmla="*/ 44575 w 15143"/>
                <a:gd name="T67" fmla="*/ 343750 h 18562"/>
                <a:gd name="T68" fmla="*/ 44575 w 15143"/>
                <a:gd name="T69" fmla="*/ 338875 h 18562"/>
                <a:gd name="T70" fmla="*/ 47625 w 15143"/>
                <a:gd name="T71" fmla="*/ 335825 h 18562"/>
                <a:gd name="T72" fmla="*/ 206375 w 15143"/>
                <a:gd name="T73" fmla="*/ 335225 h 18562"/>
                <a:gd name="T74" fmla="*/ 12225 w 15143"/>
                <a:gd name="T75" fmla="*/ 1225 h 18562"/>
                <a:gd name="T76" fmla="*/ 5500 w 15143"/>
                <a:gd name="T77" fmla="*/ 5500 h 18562"/>
                <a:gd name="T78" fmla="*/ 1850 w 15143"/>
                <a:gd name="T79" fmla="*/ 11600 h 18562"/>
                <a:gd name="T80" fmla="*/ 0 w 15143"/>
                <a:gd name="T81" fmla="*/ 19550 h 18562"/>
                <a:gd name="T82" fmla="*/ 625 w 15143"/>
                <a:gd name="T83" fmla="*/ 448175 h 18562"/>
                <a:gd name="T84" fmla="*/ 3075 w 15143"/>
                <a:gd name="T85" fmla="*/ 454875 h 18562"/>
                <a:gd name="T86" fmla="*/ 8550 w 15143"/>
                <a:gd name="T87" fmla="*/ 460375 h 18562"/>
                <a:gd name="T88" fmla="*/ 15875 w 15143"/>
                <a:gd name="T89" fmla="*/ 463425 h 18562"/>
                <a:gd name="T90" fmla="*/ 359025 w 15143"/>
                <a:gd name="T91" fmla="*/ 464050 h 18562"/>
                <a:gd name="T92" fmla="*/ 366350 w 15143"/>
                <a:gd name="T93" fmla="*/ 462225 h 18562"/>
                <a:gd name="T94" fmla="*/ 373075 w 15143"/>
                <a:gd name="T95" fmla="*/ 457950 h 18562"/>
                <a:gd name="T96" fmla="*/ 376725 w 15143"/>
                <a:gd name="T97" fmla="*/ 451825 h 18562"/>
                <a:gd name="T98" fmla="*/ 378575 w 15143"/>
                <a:gd name="T99" fmla="*/ 444500 h 18562"/>
                <a:gd name="T100" fmla="*/ 313850 w 15143"/>
                <a:gd name="T101" fmla="*/ 96475 h 18562"/>
                <a:gd name="T102" fmla="*/ 301625 w 15143"/>
                <a:gd name="T103" fmla="*/ 94025 h 18562"/>
                <a:gd name="T104" fmla="*/ 291250 w 15143"/>
                <a:gd name="T105" fmla="*/ 86700 h 18562"/>
                <a:gd name="T106" fmla="*/ 284550 w 15143"/>
                <a:gd name="T107" fmla="*/ 76950 h 18562"/>
                <a:gd name="T108" fmla="*/ 282100 w 15143"/>
                <a:gd name="T109" fmla="*/ 64725 h 18562"/>
                <a:gd name="T110" fmla="*/ 15875 w 15143"/>
                <a:gd name="T111" fmla="*/ 0 h 185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lnTo>
                    <a:pt x="13140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lnTo>
                    <a:pt x="13238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lnTo>
                    <a:pt x="13140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lnTo>
                    <a:pt x="8255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lnTo>
                    <a:pt x="6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73" name="Google Shape;382;p37">
              <a:extLst>
                <a:ext uri="{FF2B5EF4-FFF2-40B4-BE49-F238E27FC236}">
                  <a16:creationId xmlns:a16="http://schemas.microsoft.com/office/drawing/2014/main" id="{AD64F5C1-5166-8BFF-EAC9-D72C4BE63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850" y="922575"/>
              <a:ext cx="84275" cy="84275"/>
            </a:xfrm>
            <a:custGeom>
              <a:avLst/>
              <a:gdLst>
                <a:gd name="T0" fmla="*/ 0 w 3371"/>
                <a:gd name="T1" fmla="*/ 0 h 3371"/>
                <a:gd name="T2" fmla="*/ 0 w 3371"/>
                <a:gd name="T3" fmla="*/ 64725 h 3371"/>
                <a:gd name="T4" fmla="*/ 0 w 3371"/>
                <a:gd name="T5" fmla="*/ 68400 h 3371"/>
                <a:gd name="T6" fmla="*/ 1225 w 3371"/>
                <a:gd name="T7" fmla="*/ 72050 h 3371"/>
                <a:gd name="T8" fmla="*/ 3050 w 3371"/>
                <a:gd name="T9" fmla="*/ 75725 h 3371"/>
                <a:gd name="T10" fmla="*/ 5500 w 3371"/>
                <a:gd name="T11" fmla="*/ 78150 h 3371"/>
                <a:gd name="T12" fmla="*/ 8550 w 3371"/>
                <a:gd name="T13" fmla="*/ 80600 h 3371"/>
                <a:gd name="T14" fmla="*/ 11600 w 3371"/>
                <a:gd name="T15" fmla="*/ 82425 h 3371"/>
                <a:gd name="T16" fmla="*/ 15275 w 3371"/>
                <a:gd name="T17" fmla="*/ 83650 h 3371"/>
                <a:gd name="T18" fmla="*/ 19550 w 3371"/>
                <a:gd name="T19" fmla="*/ 84275 h 3371"/>
                <a:gd name="T20" fmla="*/ 84275 w 3371"/>
                <a:gd name="T21" fmla="*/ 84275 h 3371"/>
                <a:gd name="T22" fmla="*/ 0 w 3371"/>
                <a:gd name="T23" fmla="*/ 0 h 337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53" name="Google Shape;383;p37">
            <a:extLst>
              <a:ext uri="{FF2B5EF4-FFF2-40B4-BE49-F238E27FC236}">
                <a16:creationId xmlns:a16="http://schemas.microsoft.com/office/drawing/2014/main" id="{836D6E24-B693-D097-65A8-8FAC5B31DA3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07200" y="1074738"/>
            <a:ext cx="325438" cy="387350"/>
            <a:chOff x="1246775" y="910975"/>
            <a:chExt cx="439650" cy="523900"/>
          </a:xfrm>
          <a:solidFill>
            <a:srgbClr val="334F74"/>
          </a:solidFill>
        </p:grpSpPr>
        <p:sp>
          <p:nvSpPr>
            <p:cNvPr id="14568" name="Google Shape;384;p37">
              <a:extLst>
                <a:ext uri="{FF2B5EF4-FFF2-40B4-BE49-F238E27FC236}">
                  <a16:creationId xmlns:a16="http://schemas.microsoft.com/office/drawing/2014/main" id="{DDBA1D0D-3257-FF02-41FF-F436E7495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775" y="970800"/>
              <a:ext cx="378575" cy="464075"/>
            </a:xfrm>
            <a:custGeom>
              <a:avLst/>
              <a:gdLst>
                <a:gd name="T0" fmla="*/ 19550 w 15143"/>
                <a:gd name="T1" fmla="*/ 25 h 18563"/>
                <a:gd name="T2" fmla="*/ 15900 w 15143"/>
                <a:gd name="T3" fmla="*/ 625 h 18563"/>
                <a:gd name="T4" fmla="*/ 12225 w 15143"/>
                <a:gd name="T5" fmla="*/ 1250 h 18563"/>
                <a:gd name="T6" fmla="*/ 8575 w 15143"/>
                <a:gd name="T7" fmla="*/ 3075 h 18563"/>
                <a:gd name="T8" fmla="*/ 5500 w 15143"/>
                <a:gd name="T9" fmla="*/ 5525 h 18563"/>
                <a:gd name="T10" fmla="*/ 3075 w 15143"/>
                <a:gd name="T11" fmla="*/ 7950 h 18563"/>
                <a:gd name="T12" fmla="*/ 1850 w 15143"/>
                <a:gd name="T13" fmla="*/ 11625 h 18563"/>
                <a:gd name="T14" fmla="*/ 625 w 15143"/>
                <a:gd name="T15" fmla="*/ 14675 h 18563"/>
                <a:gd name="T16" fmla="*/ 25 w 15143"/>
                <a:gd name="T17" fmla="*/ 18950 h 18563"/>
                <a:gd name="T18" fmla="*/ 25 w 15143"/>
                <a:gd name="T19" fmla="*/ 443900 h 18563"/>
                <a:gd name="T20" fmla="*/ 625 w 15143"/>
                <a:gd name="T21" fmla="*/ 447575 h 18563"/>
                <a:gd name="T22" fmla="*/ 1850 w 15143"/>
                <a:gd name="T23" fmla="*/ 451225 h 18563"/>
                <a:gd name="T24" fmla="*/ 3075 w 15143"/>
                <a:gd name="T25" fmla="*/ 454900 h 18563"/>
                <a:gd name="T26" fmla="*/ 5500 w 15143"/>
                <a:gd name="T27" fmla="*/ 457950 h 18563"/>
                <a:gd name="T28" fmla="*/ 8575 w 15143"/>
                <a:gd name="T29" fmla="*/ 460400 h 18563"/>
                <a:gd name="T30" fmla="*/ 12225 w 15143"/>
                <a:gd name="T31" fmla="*/ 462225 h 18563"/>
                <a:gd name="T32" fmla="*/ 15900 w 15143"/>
                <a:gd name="T33" fmla="*/ 463450 h 18563"/>
                <a:gd name="T34" fmla="*/ 19550 w 15143"/>
                <a:gd name="T35" fmla="*/ 464050 h 18563"/>
                <a:gd name="T36" fmla="*/ 359025 w 15143"/>
                <a:gd name="T37" fmla="*/ 464050 h 18563"/>
                <a:gd name="T38" fmla="*/ 362700 w 15143"/>
                <a:gd name="T39" fmla="*/ 463450 h 18563"/>
                <a:gd name="T40" fmla="*/ 366350 w 15143"/>
                <a:gd name="T41" fmla="*/ 462225 h 18563"/>
                <a:gd name="T42" fmla="*/ 370025 w 15143"/>
                <a:gd name="T43" fmla="*/ 460400 h 18563"/>
                <a:gd name="T44" fmla="*/ 373075 w 15143"/>
                <a:gd name="T45" fmla="*/ 457950 h 18563"/>
                <a:gd name="T46" fmla="*/ 375525 w 15143"/>
                <a:gd name="T47" fmla="*/ 454900 h 18563"/>
                <a:gd name="T48" fmla="*/ 376750 w 15143"/>
                <a:gd name="T49" fmla="*/ 451225 h 18563"/>
                <a:gd name="T50" fmla="*/ 377950 w 15143"/>
                <a:gd name="T51" fmla="*/ 447575 h 18563"/>
                <a:gd name="T52" fmla="*/ 378575 w 15143"/>
                <a:gd name="T53" fmla="*/ 443900 h 18563"/>
                <a:gd name="T54" fmla="*/ 378575 w 15143"/>
                <a:gd name="T55" fmla="*/ 415200 h 18563"/>
                <a:gd name="T56" fmla="*/ 68400 w 15143"/>
                <a:gd name="T57" fmla="*/ 415200 h 18563"/>
                <a:gd name="T58" fmla="*/ 64725 w 15143"/>
                <a:gd name="T59" fmla="*/ 414600 h 18563"/>
                <a:gd name="T60" fmla="*/ 61075 w 15143"/>
                <a:gd name="T61" fmla="*/ 413375 h 18563"/>
                <a:gd name="T62" fmla="*/ 57400 w 15143"/>
                <a:gd name="T63" fmla="*/ 411550 h 18563"/>
                <a:gd name="T64" fmla="*/ 54350 w 15143"/>
                <a:gd name="T65" fmla="*/ 409100 h 18563"/>
                <a:gd name="T66" fmla="*/ 51925 w 15143"/>
                <a:gd name="T67" fmla="*/ 406050 h 18563"/>
                <a:gd name="T68" fmla="*/ 50700 w 15143"/>
                <a:gd name="T69" fmla="*/ 402400 h 18563"/>
                <a:gd name="T70" fmla="*/ 49475 w 15143"/>
                <a:gd name="T71" fmla="*/ 398725 h 18563"/>
                <a:gd name="T72" fmla="*/ 48850 w 15143"/>
                <a:gd name="T73" fmla="*/ 395050 h 18563"/>
                <a:gd name="T74" fmla="*/ 48850 w 15143"/>
                <a:gd name="T75" fmla="*/ 25 h 18563"/>
                <a:gd name="T76" fmla="*/ 19550 w 15143"/>
                <a:gd name="T77" fmla="*/ 25 h 185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lnTo>
                    <a:pt x="78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69" name="Google Shape;385;p37">
              <a:extLst>
                <a:ext uri="{FF2B5EF4-FFF2-40B4-BE49-F238E27FC236}">
                  <a16:creationId xmlns:a16="http://schemas.microsoft.com/office/drawing/2014/main" id="{6997E2EC-2DE3-6D10-2D3F-221FAD354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825" y="910975"/>
              <a:ext cx="378600" cy="464050"/>
            </a:xfrm>
            <a:custGeom>
              <a:avLst/>
              <a:gdLst>
                <a:gd name="T0" fmla="*/ 19550 w 15144"/>
                <a:gd name="T1" fmla="*/ 0 h 18562"/>
                <a:gd name="T2" fmla="*/ 15900 w 15144"/>
                <a:gd name="T3" fmla="*/ 625 h 18562"/>
                <a:gd name="T4" fmla="*/ 12225 w 15144"/>
                <a:gd name="T5" fmla="*/ 1850 h 18562"/>
                <a:gd name="T6" fmla="*/ 8575 w 15144"/>
                <a:gd name="T7" fmla="*/ 3675 h 18562"/>
                <a:gd name="T8" fmla="*/ 5525 w 15144"/>
                <a:gd name="T9" fmla="*/ 6100 h 18562"/>
                <a:gd name="T10" fmla="*/ 3075 w 15144"/>
                <a:gd name="T11" fmla="*/ 8550 h 18562"/>
                <a:gd name="T12" fmla="*/ 1850 w 15144"/>
                <a:gd name="T13" fmla="*/ 12225 h 18562"/>
                <a:gd name="T14" fmla="*/ 625 w 15144"/>
                <a:gd name="T15" fmla="*/ 15875 h 18562"/>
                <a:gd name="T16" fmla="*/ 25 w 15144"/>
                <a:gd name="T17" fmla="*/ 19550 h 18562"/>
                <a:gd name="T18" fmla="*/ 25 w 15144"/>
                <a:gd name="T19" fmla="*/ 444500 h 18562"/>
                <a:gd name="T20" fmla="*/ 625 w 15144"/>
                <a:gd name="T21" fmla="*/ 448775 h 18562"/>
                <a:gd name="T22" fmla="*/ 1850 w 15144"/>
                <a:gd name="T23" fmla="*/ 452450 h 18562"/>
                <a:gd name="T24" fmla="*/ 3075 w 15144"/>
                <a:gd name="T25" fmla="*/ 455500 h 18562"/>
                <a:gd name="T26" fmla="*/ 5525 w 15144"/>
                <a:gd name="T27" fmla="*/ 458550 h 18562"/>
                <a:gd name="T28" fmla="*/ 8575 w 15144"/>
                <a:gd name="T29" fmla="*/ 461000 h 18562"/>
                <a:gd name="T30" fmla="*/ 12225 w 15144"/>
                <a:gd name="T31" fmla="*/ 462825 h 18562"/>
                <a:gd name="T32" fmla="*/ 15900 w 15144"/>
                <a:gd name="T33" fmla="*/ 464050 h 18562"/>
                <a:gd name="T34" fmla="*/ 362700 w 15144"/>
                <a:gd name="T35" fmla="*/ 464050 h 18562"/>
                <a:gd name="T36" fmla="*/ 366375 w 15144"/>
                <a:gd name="T37" fmla="*/ 462825 h 18562"/>
                <a:gd name="T38" fmla="*/ 370025 w 15144"/>
                <a:gd name="T39" fmla="*/ 461000 h 18562"/>
                <a:gd name="T40" fmla="*/ 373075 w 15144"/>
                <a:gd name="T41" fmla="*/ 458550 h 18562"/>
                <a:gd name="T42" fmla="*/ 375525 w 15144"/>
                <a:gd name="T43" fmla="*/ 455500 h 18562"/>
                <a:gd name="T44" fmla="*/ 376750 w 15144"/>
                <a:gd name="T45" fmla="*/ 452450 h 18562"/>
                <a:gd name="T46" fmla="*/ 377975 w 15144"/>
                <a:gd name="T47" fmla="*/ 448775 h 18562"/>
                <a:gd name="T48" fmla="*/ 378575 w 15144"/>
                <a:gd name="T49" fmla="*/ 444500 h 18562"/>
                <a:gd name="T50" fmla="*/ 378575 w 15144"/>
                <a:gd name="T51" fmla="*/ 96475 h 18562"/>
                <a:gd name="T52" fmla="*/ 313850 w 15144"/>
                <a:gd name="T53" fmla="*/ 96475 h 18562"/>
                <a:gd name="T54" fmla="*/ 307150 w 15144"/>
                <a:gd name="T55" fmla="*/ 95875 h 18562"/>
                <a:gd name="T56" fmla="*/ 301650 w 15144"/>
                <a:gd name="T57" fmla="*/ 94025 h 18562"/>
                <a:gd name="T58" fmla="*/ 296150 w 15144"/>
                <a:gd name="T59" fmla="*/ 91600 h 18562"/>
                <a:gd name="T60" fmla="*/ 291275 w 15144"/>
                <a:gd name="T61" fmla="*/ 87325 h 18562"/>
                <a:gd name="T62" fmla="*/ 287600 w 15144"/>
                <a:gd name="T63" fmla="*/ 82425 h 18562"/>
                <a:gd name="T64" fmla="*/ 284550 w 15144"/>
                <a:gd name="T65" fmla="*/ 77550 h 18562"/>
                <a:gd name="T66" fmla="*/ 282725 w 15144"/>
                <a:gd name="T67" fmla="*/ 71450 h 18562"/>
                <a:gd name="T68" fmla="*/ 282100 w 15144"/>
                <a:gd name="T69" fmla="*/ 64725 h 18562"/>
                <a:gd name="T70" fmla="*/ 282100 w 15144"/>
                <a:gd name="T71" fmla="*/ 0 h 18562"/>
                <a:gd name="T72" fmla="*/ 19550 w 15144"/>
                <a:gd name="T73" fmla="*/ 0 h 185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70" name="Google Shape;386;p37">
              <a:extLst>
                <a:ext uri="{FF2B5EF4-FFF2-40B4-BE49-F238E27FC236}">
                  <a16:creationId xmlns:a16="http://schemas.microsoft.com/office/drawing/2014/main" id="{0EED8C0D-0F61-3777-94B2-821640F0D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2125" y="910975"/>
              <a:ext cx="84300" cy="84275"/>
            </a:xfrm>
            <a:custGeom>
              <a:avLst/>
              <a:gdLst>
                <a:gd name="T0" fmla="*/ 25 w 3372"/>
                <a:gd name="T1" fmla="*/ 0 h 3371"/>
                <a:gd name="T2" fmla="*/ 25 w 3372"/>
                <a:gd name="T3" fmla="*/ 64725 h 3371"/>
                <a:gd name="T4" fmla="*/ 25 w 3372"/>
                <a:gd name="T5" fmla="*/ 69000 h 3371"/>
                <a:gd name="T6" fmla="*/ 1250 w 3372"/>
                <a:gd name="T7" fmla="*/ 72675 h 3371"/>
                <a:gd name="T8" fmla="*/ 3075 w 3372"/>
                <a:gd name="T9" fmla="*/ 75725 h 3371"/>
                <a:gd name="T10" fmla="*/ 5525 w 3372"/>
                <a:gd name="T11" fmla="*/ 78775 h 3371"/>
                <a:gd name="T12" fmla="*/ 8575 w 3372"/>
                <a:gd name="T13" fmla="*/ 81225 h 3371"/>
                <a:gd name="T14" fmla="*/ 11625 w 3372"/>
                <a:gd name="T15" fmla="*/ 83050 h 3371"/>
                <a:gd name="T16" fmla="*/ 15275 w 3372"/>
                <a:gd name="T17" fmla="*/ 84275 h 3371"/>
                <a:gd name="T18" fmla="*/ 84275 w 3372"/>
                <a:gd name="T19" fmla="*/ 84275 h 3371"/>
                <a:gd name="T20" fmla="*/ 25 w 3372"/>
                <a:gd name="T21" fmla="*/ 0 h 33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54" name="Google Shape;387;p37">
            <a:extLst>
              <a:ext uri="{FF2B5EF4-FFF2-40B4-BE49-F238E27FC236}">
                <a16:creationId xmlns:a16="http://schemas.microsoft.com/office/drawing/2014/main" id="{B2A0577A-9059-168C-7B34-B8C05F86F15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610438" y="1136650"/>
            <a:ext cx="317500" cy="263525"/>
            <a:chOff x="1926350" y="995225"/>
            <a:chExt cx="428650" cy="356600"/>
          </a:xfrm>
          <a:solidFill>
            <a:srgbClr val="334F74"/>
          </a:solidFill>
        </p:grpSpPr>
        <p:sp>
          <p:nvSpPr>
            <p:cNvPr id="14564" name="Google Shape;388;p37">
              <a:extLst>
                <a:ext uri="{FF2B5EF4-FFF2-40B4-BE49-F238E27FC236}">
                  <a16:creationId xmlns:a16="http://schemas.microsoft.com/office/drawing/2014/main" id="{BD1475F8-6B14-E231-048A-547D34CEF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350" y="1298075"/>
              <a:ext cx="208225" cy="53750"/>
            </a:xfrm>
            <a:custGeom>
              <a:avLst/>
              <a:gdLst>
                <a:gd name="T0" fmla="*/ 0 w 8329"/>
                <a:gd name="T1" fmla="*/ 0 h 2150"/>
                <a:gd name="T2" fmla="*/ 0 w 8329"/>
                <a:gd name="T3" fmla="*/ 12225 h 2150"/>
                <a:gd name="T4" fmla="*/ 625 w 8329"/>
                <a:gd name="T5" fmla="*/ 15875 h 2150"/>
                <a:gd name="T6" fmla="*/ 1850 w 8329"/>
                <a:gd name="T7" fmla="*/ 18950 h 2150"/>
                <a:gd name="T8" fmla="*/ 3675 w 8329"/>
                <a:gd name="T9" fmla="*/ 21375 h 2150"/>
                <a:gd name="T10" fmla="*/ 6125 w 8329"/>
                <a:gd name="T11" fmla="*/ 23825 h 2150"/>
                <a:gd name="T12" fmla="*/ 9775 w 8329"/>
                <a:gd name="T13" fmla="*/ 25650 h 2150"/>
                <a:gd name="T14" fmla="*/ 14050 w 8329"/>
                <a:gd name="T15" fmla="*/ 26275 h 2150"/>
                <a:gd name="T16" fmla="*/ 18325 w 8329"/>
                <a:gd name="T17" fmla="*/ 25650 h 2150"/>
                <a:gd name="T18" fmla="*/ 32375 w 8329"/>
                <a:gd name="T19" fmla="*/ 21375 h 2150"/>
                <a:gd name="T20" fmla="*/ 41525 w 8329"/>
                <a:gd name="T21" fmla="*/ 19550 h 2150"/>
                <a:gd name="T22" fmla="*/ 51900 w 8329"/>
                <a:gd name="T23" fmla="*/ 17100 h 2150"/>
                <a:gd name="T24" fmla="*/ 63500 w 8329"/>
                <a:gd name="T25" fmla="*/ 15275 h 2150"/>
                <a:gd name="T26" fmla="*/ 75725 w 8329"/>
                <a:gd name="T27" fmla="*/ 14050 h 2150"/>
                <a:gd name="T28" fmla="*/ 89775 w 8329"/>
                <a:gd name="T29" fmla="*/ 12825 h 2150"/>
                <a:gd name="T30" fmla="*/ 104425 w 8329"/>
                <a:gd name="T31" fmla="*/ 12225 h 2150"/>
                <a:gd name="T32" fmla="*/ 115400 w 8329"/>
                <a:gd name="T33" fmla="*/ 12825 h 2150"/>
                <a:gd name="T34" fmla="*/ 125800 w 8329"/>
                <a:gd name="T35" fmla="*/ 13450 h 2150"/>
                <a:gd name="T36" fmla="*/ 135550 w 8329"/>
                <a:gd name="T37" fmla="*/ 15275 h 2150"/>
                <a:gd name="T38" fmla="*/ 144725 w 8329"/>
                <a:gd name="T39" fmla="*/ 17100 h 2150"/>
                <a:gd name="T40" fmla="*/ 153275 w 8329"/>
                <a:gd name="T41" fmla="*/ 19550 h 2150"/>
                <a:gd name="T42" fmla="*/ 161200 w 8329"/>
                <a:gd name="T43" fmla="*/ 22000 h 2150"/>
                <a:gd name="T44" fmla="*/ 167925 w 8329"/>
                <a:gd name="T45" fmla="*/ 25050 h 2150"/>
                <a:gd name="T46" fmla="*/ 174625 w 8329"/>
                <a:gd name="T47" fmla="*/ 28100 h 2150"/>
                <a:gd name="T48" fmla="*/ 180125 w 8329"/>
                <a:gd name="T49" fmla="*/ 31150 h 2150"/>
                <a:gd name="T50" fmla="*/ 185625 w 8329"/>
                <a:gd name="T51" fmla="*/ 34825 h 2150"/>
                <a:gd name="T52" fmla="*/ 194775 w 8329"/>
                <a:gd name="T53" fmla="*/ 41525 h 2150"/>
                <a:gd name="T54" fmla="*/ 202100 w 8329"/>
                <a:gd name="T55" fmla="*/ 48250 h 2150"/>
                <a:gd name="T56" fmla="*/ 208225 w 8329"/>
                <a:gd name="T57" fmla="*/ 53750 h 2150"/>
                <a:gd name="T58" fmla="*/ 208225 w 8329"/>
                <a:gd name="T59" fmla="*/ 41525 h 2150"/>
                <a:gd name="T60" fmla="*/ 202100 w 8329"/>
                <a:gd name="T61" fmla="*/ 36025 h 2150"/>
                <a:gd name="T62" fmla="*/ 194775 w 8329"/>
                <a:gd name="T63" fmla="*/ 29325 h 2150"/>
                <a:gd name="T64" fmla="*/ 185625 w 8329"/>
                <a:gd name="T65" fmla="*/ 22600 h 2150"/>
                <a:gd name="T66" fmla="*/ 180125 w 8329"/>
                <a:gd name="T67" fmla="*/ 18950 h 2150"/>
                <a:gd name="T68" fmla="*/ 174625 w 8329"/>
                <a:gd name="T69" fmla="*/ 15875 h 2150"/>
                <a:gd name="T70" fmla="*/ 167925 w 8329"/>
                <a:gd name="T71" fmla="*/ 12825 h 2150"/>
                <a:gd name="T72" fmla="*/ 161200 w 8329"/>
                <a:gd name="T73" fmla="*/ 9775 h 2150"/>
                <a:gd name="T74" fmla="*/ 153275 w 8329"/>
                <a:gd name="T75" fmla="*/ 7350 h 2150"/>
                <a:gd name="T76" fmla="*/ 144725 w 8329"/>
                <a:gd name="T77" fmla="*/ 4900 h 2150"/>
                <a:gd name="T78" fmla="*/ 135550 w 8329"/>
                <a:gd name="T79" fmla="*/ 3075 h 2150"/>
                <a:gd name="T80" fmla="*/ 125800 w 8329"/>
                <a:gd name="T81" fmla="*/ 1225 h 2150"/>
                <a:gd name="T82" fmla="*/ 115400 w 8329"/>
                <a:gd name="T83" fmla="*/ 625 h 2150"/>
                <a:gd name="T84" fmla="*/ 104425 w 8329"/>
                <a:gd name="T85" fmla="*/ 0 h 2150"/>
                <a:gd name="T86" fmla="*/ 89775 w 8329"/>
                <a:gd name="T87" fmla="*/ 625 h 2150"/>
                <a:gd name="T88" fmla="*/ 75725 w 8329"/>
                <a:gd name="T89" fmla="*/ 1850 h 2150"/>
                <a:gd name="T90" fmla="*/ 63500 w 8329"/>
                <a:gd name="T91" fmla="*/ 3075 h 2150"/>
                <a:gd name="T92" fmla="*/ 51900 w 8329"/>
                <a:gd name="T93" fmla="*/ 4900 h 2150"/>
                <a:gd name="T94" fmla="*/ 41525 w 8329"/>
                <a:gd name="T95" fmla="*/ 7350 h 2150"/>
                <a:gd name="T96" fmla="*/ 32375 w 8329"/>
                <a:gd name="T97" fmla="*/ 9175 h 2150"/>
                <a:gd name="T98" fmla="*/ 18325 w 8329"/>
                <a:gd name="T99" fmla="*/ 13450 h 2150"/>
                <a:gd name="T100" fmla="*/ 14050 w 8329"/>
                <a:gd name="T101" fmla="*/ 14050 h 2150"/>
                <a:gd name="T102" fmla="*/ 9775 w 8329"/>
                <a:gd name="T103" fmla="*/ 13450 h 2150"/>
                <a:gd name="T104" fmla="*/ 6125 w 8329"/>
                <a:gd name="T105" fmla="*/ 11625 h 2150"/>
                <a:gd name="T106" fmla="*/ 3675 w 8329"/>
                <a:gd name="T107" fmla="*/ 9175 h 2150"/>
                <a:gd name="T108" fmla="*/ 1850 w 8329"/>
                <a:gd name="T109" fmla="*/ 6725 h 2150"/>
                <a:gd name="T110" fmla="*/ 625 w 8329"/>
                <a:gd name="T111" fmla="*/ 3675 h 2150"/>
                <a:gd name="T112" fmla="*/ 0 w 8329"/>
                <a:gd name="T113" fmla="*/ 0 h 21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65" name="Google Shape;389;p37">
              <a:extLst>
                <a:ext uri="{FF2B5EF4-FFF2-40B4-BE49-F238E27FC236}">
                  <a16:creationId xmlns:a16="http://schemas.microsoft.com/office/drawing/2014/main" id="{3945E328-CFF9-03D9-40F1-721CC8361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775" y="1298075"/>
              <a:ext cx="208225" cy="53750"/>
            </a:xfrm>
            <a:custGeom>
              <a:avLst/>
              <a:gdLst>
                <a:gd name="T0" fmla="*/ 103800 w 8329"/>
                <a:gd name="T1" fmla="*/ 0 h 2150"/>
                <a:gd name="T2" fmla="*/ 92800 w 8329"/>
                <a:gd name="T3" fmla="*/ 625 h 2150"/>
                <a:gd name="T4" fmla="*/ 82425 w 8329"/>
                <a:gd name="T5" fmla="*/ 1225 h 2150"/>
                <a:gd name="T6" fmla="*/ 72675 w 8329"/>
                <a:gd name="T7" fmla="*/ 3075 h 2150"/>
                <a:gd name="T8" fmla="*/ 63500 w 8329"/>
                <a:gd name="T9" fmla="*/ 4900 h 2150"/>
                <a:gd name="T10" fmla="*/ 54950 w 8329"/>
                <a:gd name="T11" fmla="*/ 7350 h 2150"/>
                <a:gd name="T12" fmla="*/ 47025 w 8329"/>
                <a:gd name="T13" fmla="*/ 9775 h 2150"/>
                <a:gd name="T14" fmla="*/ 40300 w 8329"/>
                <a:gd name="T15" fmla="*/ 12825 h 2150"/>
                <a:gd name="T16" fmla="*/ 33575 w 8329"/>
                <a:gd name="T17" fmla="*/ 15875 h 2150"/>
                <a:gd name="T18" fmla="*/ 28100 w 8329"/>
                <a:gd name="T19" fmla="*/ 18950 h 2150"/>
                <a:gd name="T20" fmla="*/ 22600 w 8329"/>
                <a:gd name="T21" fmla="*/ 22600 h 2150"/>
                <a:gd name="T22" fmla="*/ 13425 w 8329"/>
                <a:gd name="T23" fmla="*/ 29325 h 2150"/>
                <a:gd name="T24" fmla="*/ 6100 w 8329"/>
                <a:gd name="T25" fmla="*/ 36025 h 2150"/>
                <a:gd name="T26" fmla="*/ 0 w 8329"/>
                <a:gd name="T27" fmla="*/ 41525 h 2150"/>
                <a:gd name="T28" fmla="*/ 0 w 8329"/>
                <a:gd name="T29" fmla="*/ 53750 h 2150"/>
                <a:gd name="T30" fmla="*/ 6100 w 8329"/>
                <a:gd name="T31" fmla="*/ 48250 h 2150"/>
                <a:gd name="T32" fmla="*/ 13425 w 8329"/>
                <a:gd name="T33" fmla="*/ 41525 h 2150"/>
                <a:gd name="T34" fmla="*/ 22600 w 8329"/>
                <a:gd name="T35" fmla="*/ 34825 h 2150"/>
                <a:gd name="T36" fmla="*/ 28100 w 8329"/>
                <a:gd name="T37" fmla="*/ 31150 h 2150"/>
                <a:gd name="T38" fmla="*/ 33575 w 8329"/>
                <a:gd name="T39" fmla="*/ 28100 h 2150"/>
                <a:gd name="T40" fmla="*/ 40300 w 8329"/>
                <a:gd name="T41" fmla="*/ 25050 h 2150"/>
                <a:gd name="T42" fmla="*/ 47025 w 8329"/>
                <a:gd name="T43" fmla="*/ 22000 h 2150"/>
                <a:gd name="T44" fmla="*/ 54950 w 8329"/>
                <a:gd name="T45" fmla="*/ 19550 h 2150"/>
                <a:gd name="T46" fmla="*/ 63500 w 8329"/>
                <a:gd name="T47" fmla="*/ 17100 h 2150"/>
                <a:gd name="T48" fmla="*/ 72675 w 8329"/>
                <a:gd name="T49" fmla="*/ 15275 h 2150"/>
                <a:gd name="T50" fmla="*/ 82425 w 8329"/>
                <a:gd name="T51" fmla="*/ 13450 h 2150"/>
                <a:gd name="T52" fmla="*/ 92800 w 8329"/>
                <a:gd name="T53" fmla="*/ 12825 h 2150"/>
                <a:gd name="T54" fmla="*/ 103800 w 8329"/>
                <a:gd name="T55" fmla="*/ 12225 h 2150"/>
                <a:gd name="T56" fmla="*/ 118450 w 8329"/>
                <a:gd name="T57" fmla="*/ 12825 h 2150"/>
                <a:gd name="T58" fmla="*/ 132500 w 8329"/>
                <a:gd name="T59" fmla="*/ 14050 h 2150"/>
                <a:gd name="T60" fmla="*/ 144700 w 8329"/>
                <a:gd name="T61" fmla="*/ 15275 h 2150"/>
                <a:gd name="T62" fmla="*/ 156300 w 8329"/>
                <a:gd name="T63" fmla="*/ 17100 h 2150"/>
                <a:gd name="T64" fmla="*/ 166700 w 8329"/>
                <a:gd name="T65" fmla="*/ 19550 h 2150"/>
                <a:gd name="T66" fmla="*/ 175850 w 8329"/>
                <a:gd name="T67" fmla="*/ 21375 h 2150"/>
                <a:gd name="T68" fmla="*/ 189900 w 8329"/>
                <a:gd name="T69" fmla="*/ 25650 h 2150"/>
                <a:gd name="T70" fmla="*/ 194175 w 8329"/>
                <a:gd name="T71" fmla="*/ 26275 h 2150"/>
                <a:gd name="T72" fmla="*/ 198450 w 8329"/>
                <a:gd name="T73" fmla="*/ 25650 h 2150"/>
                <a:gd name="T74" fmla="*/ 202100 w 8329"/>
                <a:gd name="T75" fmla="*/ 23825 h 2150"/>
                <a:gd name="T76" fmla="*/ 204550 w 8329"/>
                <a:gd name="T77" fmla="*/ 21375 h 2150"/>
                <a:gd name="T78" fmla="*/ 206375 w 8329"/>
                <a:gd name="T79" fmla="*/ 18950 h 2150"/>
                <a:gd name="T80" fmla="*/ 207600 w 8329"/>
                <a:gd name="T81" fmla="*/ 15875 h 2150"/>
                <a:gd name="T82" fmla="*/ 208200 w 8329"/>
                <a:gd name="T83" fmla="*/ 12225 h 2150"/>
                <a:gd name="T84" fmla="*/ 208200 w 8329"/>
                <a:gd name="T85" fmla="*/ 0 h 2150"/>
                <a:gd name="T86" fmla="*/ 207600 w 8329"/>
                <a:gd name="T87" fmla="*/ 3675 h 2150"/>
                <a:gd name="T88" fmla="*/ 206375 w 8329"/>
                <a:gd name="T89" fmla="*/ 6725 h 2150"/>
                <a:gd name="T90" fmla="*/ 204550 w 8329"/>
                <a:gd name="T91" fmla="*/ 9175 h 2150"/>
                <a:gd name="T92" fmla="*/ 202100 w 8329"/>
                <a:gd name="T93" fmla="*/ 11625 h 2150"/>
                <a:gd name="T94" fmla="*/ 198450 w 8329"/>
                <a:gd name="T95" fmla="*/ 13450 h 2150"/>
                <a:gd name="T96" fmla="*/ 194175 w 8329"/>
                <a:gd name="T97" fmla="*/ 14050 h 2150"/>
                <a:gd name="T98" fmla="*/ 189900 w 8329"/>
                <a:gd name="T99" fmla="*/ 13450 h 2150"/>
                <a:gd name="T100" fmla="*/ 175850 w 8329"/>
                <a:gd name="T101" fmla="*/ 9175 h 2150"/>
                <a:gd name="T102" fmla="*/ 166700 w 8329"/>
                <a:gd name="T103" fmla="*/ 7350 h 2150"/>
                <a:gd name="T104" fmla="*/ 156300 w 8329"/>
                <a:gd name="T105" fmla="*/ 4900 h 2150"/>
                <a:gd name="T106" fmla="*/ 144700 w 8329"/>
                <a:gd name="T107" fmla="*/ 3075 h 2150"/>
                <a:gd name="T108" fmla="*/ 132500 w 8329"/>
                <a:gd name="T109" fmla="*/ 1850 h 2150"/>
                <a:gd name="T110" fmla="*/ 118450 w 8329"/>
                <a:gd name="T111" fmla="*/ 625 h 2150"/>
                <a:gd name="T112" fmla="*/ 103800 w 8329"/>
                <a:gd name="T113" fmla="*/ 0 h 215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66" name="Google Shape;390;p37">
              <a:extLst>
                <a:ext uri="{FF2B5EF4-FFF2-40B4-BE49-F238E27FC236}">
                  <a16:creationId xmlns:a16="http://schemas.microsoft.com/office/drawing/2014/main" id="{AEFA625C-4A40-2FD1-CCC4-F6C9F994A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6350" y="995225"/>
              <a:ext cx="208225" cy="332175"/>
            </a:xfrm>
            <a:custGeom>
              <a:avLst/>
              <a:gdLst>
                <a:gd name="T0" fmla="*/ 104425 w 8329"/>
                <a:gd name="T1" fmla="*/ 25 h 13287"/>
                <a:gd name="T2" fmla="*/ 89775 w 8329"/>
                <a:gd name="T3" fmla="*/ 625 h 13287"/>
                <a:gd name="T4" fmla="*/ 75725 w 8329"/>
                <a:gd name="T5" fmla="*/ 1850 h 13287"/>
                <a:gd name="T6" fmla="*/ 61675 w 8329"/>
                <a:gd name="T7" fmla="*/ 4900 h 13287"/>
                <a:gd name="T8" fmla="*/ 47625 w 8329"/>
                <a:gd name="T9" fmla="*/ 8575 h 13287"/>
                <a:gd name="T10" fmla="*/ 34825 w 8329"/>
                <a:gd name="T11" fmla="*/ 13450 h 13287"/>
                <a:gd name="T12" fmla="*/ 23225 w 8329"/>
                <a:gd name="T13" fmla="*/ 18950 h 13287"/>
                <a:gd name="T14" fmla="*/ 12825 w 8329"/>
                <a:gd name="T15" fmla="*/ 24450 h 13287"/>
                <a:gd name="T16" fmla="*/ 8550 w 8329"/>
                <a:gd name="T17" fmla="*/ 28100 h 13287"/>
                <a:gd name="T18" fmla="*/ 4900 w 8329"/>
                <a:gd name="T19" fmla="*/ 31150 h 13287"/>
                <a:gd name="T20" fmla="*/ 3075 w 8329"/>
                <a:gd name="T21" fmla="*/ 32975 h 13287"/>
                <a:gd name="T22" fmla="*/ 1225 w 8329"/>
                <a:gd name="T23" fmla="*/ 36050 h 13287"/>
                <a:gd name="T24" fmla="*/ 625 w 8329"/>
                <a:gd name="T25" fmla="*/ 38475 h 13287"/>
                <a:gd name="T26" fmla="*/ 0 w 8329"/>
                <a:gd name="T27" fmla="*/ 41525 h 13287"/>
                <a:gd name="T28" fmla="*/ 0 w 8329"/>
                <a:gd name="T29" fmla="*/ 290650 h 13287"/>
                <a:gd name="T30" fmla="*/ 625 w 8329"/>
                <a:gd name="T31" fmla="*/ 294325 h 13287"/>
                <a:gd name="T32" fmla="*/ 1850 w 8329"/>
                <a:gd name="T33" fmla="*/ 297375 h 13287"/>
                <a:gd name="T34" fmla="*/ 3675 w 8329"/>
                <a:gd name="T35" fmla="*/ 299800 h 13287"/>
                <a:gd name="T36" fmla="*/ 6125 w 8329"/>
                <a:gd name="T37" fmla="*/ 302250 h 13287"/>
                <a:gd name="T38" fmla="*/ 9775 w 8329"/>
                <a:gd name="T39" fmla="*/ 304075 h 13287"/>
                <a:gd name="T40" fmla="*/ 14050 w 8329"/>
                <a:gd name="T41" fmla="*/ 304700 h 13287"/>
                <a:gd name="T42" fmla="*/ 18325 w 8329"/>
                <a:gd name="T43" fmla="*/ 304075 h 13287"/>
                <a:gd name="T44" fmla="*/ 32375 w 8329"/>
                <a:gd name="T45" fmla="*/ 299800 h 13287"/>
                <a:gd name="T46" fmla="*/ 41525 w 8329"/>
                <a:gd name="T47" fmla="*/ 297975 h 13287"/>
                <a:gd name="T48" fmla="*/ 51900 w 8329"/>
                <a:gd name="T49" fmla="*/ 295525 h 13287"/>
                <a:gd name="T50" fmla="*/ 63500 w 8329"/>
                <a:gd name="T51" fmla="*/ 293700 h 13287"/>
                <a:gd name="T52" fmla="*/ 75725 w 8329"/>
                <a:gd name="T53" fmla="*/ 292475 h 13287"/>
                <a:gd name="T54" fmla="*/ 89775 w 8329"/>
                <a:gd name="T55" fmla="*/ 291250 h 13287"/>
                <a:gd name="T56" fmla="*/ 104425 w 8329"/>
                <a:gd name="T57" fmla="*/ 290650 h 13287"/>
                <a:gd name="T58" fmla="*/ 115400 w 8329"/>
                <a:gd name="T59" fmla="*/ 291250 h 13287"/>
                <a:gd name="T60" fmla="*/ 125800 w 8329"/>
                <a:gd name="T61" fmla="*/ 291875 h 13287"/>
                <a:gd name="T62" fmla="*/ 135550 w 8329"/>
                <a:gd name="T63" fmla="*/ 293700 h 13287"/>
                <a:gd name="T64" fmla="*/ 144725 w 8329"/>
                <a:gd name="T65" fmla="*/ 295525 h 13287"/>
                <a:gd name="T66" fmla="*/ 153275 w 8329"/>
                <a:gd name="T67" fmla="*/ 297975 h 13287"/>
                <a:gd name="T68" fmla="*/ 161200 w 8329"/>
                <a:gd name="T69" fmla="*/ 300425 h 13287"/>
                <a:gd name="T70" fmla="*/ 167925 w 8329"/>
                <a:gd name="T71" fmla="*/ 303475 h 13287"/>
                <a:gd name="T72" fmla="*/ 174625 w 8329"/>
                <a:gd name="T73" fmla="*/ 306525 h 13287"/>
                <a:gd name="T74" fmla="*/ 180125 w 8329"/>
                <a:gd name="T75" fmla="*/ 309575 h 13287"/>
                <a:gd name="T76" fmla="*/ 185625 w 8329"/>
                <a:gd name="T77" fmla="*/ 313250 h 13287"/>
                <a:gd name="T78" fmla="*/ 194775 w 8329"/>
                <a:gd name="T79" fmla="*/ 319950 h 13287"/>
                <a:gd name="T80" fmla="*/ 202100 w 8329"/>
                <a:gd name="T81" fmla="*/ 326675 h 13287"/>
                <a:gd name="T82" fmla="*/ 208225 w 8329"/>
                <a:gd name="T83" fmla="*/ 332175 h 13287"/>
                <a:gd name="T84" fmla="*/ 208225 w 8329"/>
                <a:gd name="T85" fmla="*/ 54975 h 13287"/>
                <a:gd name="T86" fmla="*/ 208225 w 8329"/>
                <a:gd name="T87" fmla="*/ 52525 h 13287"/>
                <a:gd name="T88" fmla="*/ 207000 w 8329"/>
                <a:gd name="T89" fmla="*/ 49475 h 13287"/>
                <a:gd name="T90" fmla="*/ 205775 w 8329"/>
                <a:gd name="T91" fmla="*/ 47025 h 13287"/>
                <a:gd name="T92" fmla="*/ 203950 w 8329"/>
                <a:gd name="T93" fmla="*/ 45200 h 13287"/>
                <a:gd name="T94" fmla="*/ 200900 w 8329"/>
                <a:gd name="T95" fmla="*/ 42150 h 13287"/>
                <a:gd name="T96" fmla="*/ 194175 w 8329"/>
                <a:gd name="T97" fmla="*/ 36050 h 13287"/>
                <a:gd name="T98" fmla="*/ 186225 w 8329"/>
                <a:gd name="T99" fmla="*/ 29325 h 13287"/>
                <a:gd name="T100" fmla="*/ 177075 w 8329"/>
                <a:gd name="T101" fmla="*/ 22600 h 13287"/>
                <a:gd name="T102" fmla="*/ 166100 w 8329"/>
                <a:gd name="T103" fmla="*/ 15275 h 13287"/>
                <a:gd name="T104" fmla="*/ 159375 w 8329"/>
                <a:gd name="T105" fmla="*/ 12225 h 13287"/>
                <a:gd name="T106" fmla="*/ 153275 w 8329"/>
                <a:gd name="T107" fmla="*/ 9175 h 13287"/>
                <a:gd name="T108" fmla="*/ 145950 w 8329"/>
                <a:gd name="T109" fmla="*/ 6725 h 13287"/>
                <a:gd name="T110" fmla="*/ 138600 w 8329"/>
                <a:gd name="T111" fmla="*/ 4300 h 13287"/>
                <a:gd name="T112" fmla="*/ 130675 w 8329"/>
                <a:gd name="T113" fmla="*/ 2450 h 13287"/>
                <a:gd name="T114" fmla="*/ 122125 w 8329"/>
                <a:gd name="T115" fmla="*/ 1225 h 13287"/>
                <a:gd name="T116" fmla="*/ 113575 w 8329"/>
                <a:gd name="T117" fmla="*/ 25 h 13287"/>
                <a:gd name="T118" fmla="*/ 104425 w 8329"/>
                <a:gd name="T119" fmla="*/ 25 h 1328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lnTo>
                    <a:pt x="417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67" name="Google Shape;391;p37">
              <a:extLst>
                <a:ext uri="{FF2B5EF4-FFF2-40B4-BE49-F238E27FC236}">
                  <a16:creationId xmlns:a16="http://schemas.microsoft.com/office/drawing/2014/main" id="{416D6131-8D73-6772-C68C-06B09786B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775" y="995225"/>
              <a:ext cx="208225" cy="332175"/>
            </a:xfrm>
            <a:custGeom>
              <a:avLst/>
              <a:gdLst>
                <a:gd name="T0" fmla="*/ 94650 w 8329"/>
                <a:gd name="T1" fmla="*/ 25 h 13287"/>
                <a:gd name="T2" fmla="*/ 86100 w 8329"/>
                <a:gd name="T3" fmla="*/ 1225 h 13287"/>
                <a:gd name="T4" fmla="*/ 77550 w 8329"/>
                <a:gd name="T5" fmla="*/ 2450 h 13287"/>
                <a:gd name="T6" fmla="*/ 69600 w 8329"/>
                <a:gd name="T7" fmla="*/ 4300 h 13287"/>
                <a:gd name="T8" fmla="*/ 62275 w 8329"/>
                <a:gd name="T9" fmla="*/ 6725 h 13287"/>
                <a:gd name="T10" fmla="*/ 54950 w 8329"/>
                <a:gd name="T11" fmla="*/ 9175 h 13287"/>
                <a:gd name="T12" fmla="*/ 48850 w 8329"/>
                <a:gd name="T13" fmla="*/ 12225 h 13287"/>
                <a:gd name="T14" fmla="*/ 42125 w 8329"/>
                <a:gd name="T15" fmla="*/ 15275 h 13287"/>
                <a:gd name="T16" fmla="*/ 31150 w 8329"/>
                <a:gd name="T17" fmla="*/ 22600 h 13287"/>
                <a:gd name="T18" fmla="*/ 21975 w 8329"/>
                <a:gd name="T19" fmla="*/ 29325 h 13287"/>
                <a:gd name="T20" fmla="*/ 14050 w 8329"/>
                <a:gd name="T21" fmla="*/ 36050 h 13287"/>
                <a:gd name="T22" fmla="*/ 7325 w 8329"/>
                <a:gd name="T23" fmla="*/ 42150 h 13287"/>
                <a:gd name="T24" fmla="*/ 4275 w 8329"/>
                <a:gd name="T25" fmla="*/ 45200 h 13287"/>
                <a:gd name="T26" fmla="*/ 2450 w 8329"/>
                <a:gd name="T27" fmla="*/ 47025 h 13287"/>
                <a:gd name="T28" fmla="*/ 1225 w 8329"/>
                <a:gd name="T29" fmla="*/ 49475 h 13287"/>
                <a:gd name="T30" fmla="*/ 0 w 8329"/>
                <a:gd name="T31" fmla="*/ 52525 h 13287"/>
                <a:gd name="T32" fmla="*/ 0 w 8329"/>
                <a:gd name="T33" fmla="*/ 54975 h 13287"/>
                <a:gd name="T34" fmla="*/ 0 w 8329"/>
                <a:gd name="T35" fmla="*/ 332175 h 13287"/>
                <a:gd name="T36" fmla="*/ 6100 w 8329"/>
                <a:gd name="T37" fmla="*/ 326675 h 13287"/>
                <a:gd name="T38" fmla="*/ 13425 w 8329"/>
                <a:gd name="T39" fmla="*/ 319950 h 13287"/>
                <a:gd name="T40" fmla="*/ 22600 w 8329"/>
                <a:gd name="T41" fmla="*/ 313250 h 13287"/>
                <a:gd name="T42" fmla="*/ 28100 w 8329"/>
                <a:gd name="T43" fmla="*/ 309575 h 13287"/>
                <a:gd name="T44" fmla="*/ 33575 w 8329"/>
                <a:gd name="T45" fmla="*/ 306525 h 13287"/>
                <a:gd name="T46" fmla="*/ 40300 w 8329"/>
                <a:gd name="T47" fmla="*/ 303475 h 13287"/>
                <a:gd name="T48" fmla="*/ 47025 w 8329"/>
                <a:gd name="T49" fmla="*/ 300425 h 13287"/>
                <a:gd name="T50" fmla="*/ 54950 w 8329"/>
                <a:gd name="T51" fmla="*/ 297975 h 13287"/>
                <a:gd name="T52" fmla="*/ 63500 w 8329"/>
                <a:gd name="T53" fmla="*/ 295525 h 13287"/>
                <a:gd name="T54" fmla="*/ 72675 w 8329"/>
                <a:gd name="T55" fmla="*/ 293700 h 13287"/>
                <a:gd name="T56" fmla="*/ 82425 w 8329"/>
                <a:gd name="T57" fmla="*/ 291875 h 13287"/>
                <a:gd name="T58" fmla="*/ 92800 w 8329"/>
                <a:gd name="T59" fmla="*/ 291250 h 13287"/>
                <a:gd name="T60" fmla="*/ 103800 w 8329"/>
                <a:gd name="T61" fmla="*/ 290650 h 13287"/>
                <a:gd name="T62" fmla="*/ 118450 w 8329"/>
                <a:gd name="T63" fmla="*/ 291250 h 13287"/>
                <a:gd name="T64" fmla="*/ 132500 w 8329"/>
                <a:gd name="T65" fmla="*/ 292475 h 13287"/>
                <a:gd name="T66" fmla="*/ 144700 w 8329"/>
                <a:gd name="T67" fmla="*/ 293700 h 13287"/>
                <a:gd name="T68" fmla="*/ 156300 w 8329"/>
                <a:gd name="T69" fmla="*/ 295525 h 13287"/>
                <a:gd name="T70" fmla="*/ 166700 w 8329"/>
                <a:gd name="T71" fmla="*/ 297975 h 13287"/>
                <a:gd name="T72" fmla="*/ 175850 w 8329"/>
                <a:gd name="T73" fmla="*/ 299800 h 13287"/>
                <a:gd name="T74" fmla="*/ 189900 w 8329"/>
                <a:gd name="T75" fmla="*/ 304075 h 13287"/>
                <a:gd name="T76" fmla="*/ 194175 w 8329"/>
                <a:gd name="T77" fmla="*/ 304700 h 13287"/>
                <a:gd name="T78" fmla="*/ 198450 w 8329"/>
                <a:gd name="T79" fmla="*/ 304075 h 13287"/>
                <a:gd name="T80" fmla="*/ 202100 w 8329"/>
                <a:gd name="T81" fmla="*/ 302250 h 13287"/>
                <a:gd name="T82" fmla="*/ 204550 w 8329"/>
                <a:gd name="T83" fmla="*/ 299800 h 13287"/>
                <a:gd name="T84" fmla="*/ 206375 w 8329"/>
                <a:gd name="T85" fmla="*/ 297375 h 13287"/>
                <a:gd name="T86" fmla="*/ 207600 w 8329"/>
                <a:gd name="T87" fmla="*/ 294325 h 13287"/>
                <a:gd name="T88" fmla="*/ 208200 w 8329"/>
                <a:gd name="T89" fmla="*/ 290650 h 13287"/>
                <a:gd name="T90" fmla="*/ 208200 w 8329"/>
                <a:gd name="T91" fmla="*/ 41525 h 13287"/>
                <a:gd name="T92" fmla="*/ 207600 w 8329"/>
                <a:gd name="T93" fmla="*/ 38475 h 13287"/>
                <a:gd name="T94" fmla="*/ 207000 w 8329"/>
                <a:gd name="T95" fmla="*/ 36050 h 13287"/>
                <a:gd name="T96" fmla="*/ 205150 w 8329"/>
                <a:gd name="T97" fmla="*/ 32975 h 13287"/>
                <a:gd name="T98" fmla="*/ 203325 w 8329"/>
                <a:gd name="T99" fmla="*/ 31150 h 13287"/>
                <a:gd name="T100" fmla="*/ 199675 w 8329"/>
                <a:gd name="T101" fmla="*/ 28100 h 13287"/>
                <a:gd name="T102" fmla="*/ 195400 w 8329"/>
                <a:gd name="T103" fmla="*/ 24450 h 13287"/>
                <a:gd name="T104" fmla="*/ 185000 w 8329"/>
                <a:gd name="T105" fmla="*/ 18950 h 13287"/>
                <a:gd name="T106" fmla="*/ 173400 w 8329"/>
                <a:gd name="T107" fmla="*/ 13450 h 13287"/>
                <a:gd name="T108" fmla="*/ 160575 w 8329"/>
                <a:gd name="T109" fmla="*/ 8575 h 13287"/>
                <a:gd name="T110" fmla="*/ 146550 w 8329"/>
                <a:gd name="T111" fmla="*/ 4900 h 13287"/>
                <a:gd name="T112" fmla="*/ 132500 w 8329"/>
                <a:gd name="T113" fmla="*/ 1850 h 13287"/>
                <a:gd name="T114" fmla="*/ 118450 w 8329"/>
                <a:gd name="T115" fmla="*/ 625 h 13287"/>
                <a:gd name="T116" fmla="*/ 103800 w 8329"/>
                <a:gd name="T117" fmla="*/ 25 h 13287"/>
                <a:gd name="T118" fmla="*/ 94650 w 8329"/>
                <a:gd name="T119" fmla="*/ 25 h 1328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lnTo>
                    <a:pt x="378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159" name="Google Shape;392;p37">
            <a:extLst>
              <a:ext uri="{FF2B5EF4-FFF2-40B4-BE49-F238E27FC236}">
                <a16:creationId xmlns:a16="http://schemas.microsoft.com/office/drawing/2014/main" id="{42BEBA10-52AF-DCA6-08BA-A4492A991123}"/>
              </a:ext>
            </a:extLst>
          </p:cNvPr>
          <p:cNvSpPr>
            <a:spLocks/>
          </p:cNvSpPr>
          <p:nvPr userDrawn="1"/>
        </p:nvSpPr>
        <p:spPr bwMode="auto">
          <a:xfrm>
            <a:off x="2111375" y="1114425"/>
            <a:ext cx="309563" cy="307975"/>
          </a:xfrm>
          <a:custGeom>
            <a:avLst/>
            <a:gdLst>
              <a:gd name="T0" fmla="*/ 4601603 w 16756"/>
              <a:gd name="T1" fmla="*/ 885285 h 16658"/>
              <a:gd name="T2" fmla="*/ 4710142 w 16756"/>
              <a:gd name="T3" fmla="*/ 935184 h 16658"/>
              <a:gd name="T4" fmla="*/ 4801943 w 16756"/>
              <a:gd name="T5" fmla="*/ 1027144 h 16658"/>
              <a:gd name="T6" fmla="*/ 4843585 w 16756"/>
              <a:gd name="T7" fmla="*/ 1152235 h 16658"/>
              <a:gd name="T8" fmla="*/ 4843585 w 16756"/>
              <a:gd name="T9" fmla="*/ 1277695 h 16658"/>
              <a:gd name="T10" fmla="*/ 4801943 w 16756"/>
              <a:gd name="T11" fmla="*/ 1386035 h 16658"/>
              <a:gd name="T12" fmla="*/ 4710142 w 16756"/>
              <a:gd name="T13" fmla="*/ 1486186 h 16658"/>
              <a:gd name="T14" fmla="*/ 4601603 w 16756"/>
              <a:gd name="T15" fmla="*/ 1536436 h 16658"/>
              <a:gd name="T16" fmla="*/ 4401596 w 16756"/>
              <a:gd name="T17" fmla="*/ 1519686 h 16658"/>
              <a:gd name="T18" fmla="*/ 4284855 w 16756"/>
              <a:gd name="T19" fmla="*/ 1436286 h 16658"/>
              <a:gd name="T20" fmla="*/ 4235028 w 16756"/>
              <a:gd name="T21" fmla="*/ 1327594 h 16658"/>
              <a:gd name="T22" fmla="*/ 4218309 w 16756"/>
              <a:gd name="T23" fmla="*/ 1219236 h 16658"/>
              <a:gd name="T24" fmla="*/ 4235028 w 16756"/>
              <a:gd name="T25" fmla="*/ 1085585 h 16658"/>
              <a:gd name="T26" fmla="*/ 4284855 w 16756"/>
              <a:gd name="T27" fmla="*/ 976893 h 16658"/>
              <a:gd name="T28" fmla="*/ 4401596 w 16756"/>
              <a:gd name="T29" fmla="*/ 910244 h 16658"/>
              <a:gd name="T30" fmla="*/ 4535039 w 16756"/>
              <a:gd name="T31" fmla="*/ 876743 h 16658"/>
              <a:gd name="T32" fmla="*/ 3593014 w 16756"/>
              <a:gd name="T33" fmla="*/ 8542 h 16658"/>
              <a:gd name="T34" fmla="*/ 3368085 w 16756"/>
              <a:gd name="T35" fmla="*/ 58792 h 16658"/>
              <a:gd name="T36" fmla="*/ 3134639 w 16756"/>
              <a:gd name="T37" fmla="*/ 167151 h 16658"/>
              <a:gd name="T38" fmla="*/ 2942816 w 16756"/>
              <a:gd name="T39" fmla="*/ 284051 h 16658"/>
              <a:gd name="T40" fmla="*/ 2876251 w 16756"/>
              <a:gd name="T41" fmla="*/ 359243 h 16658"/>
              <a:gd name="T42" fmla="*/ 92152 w 16756"/>
              <a:gd name="T43" fmla="*/ 3105689 h 16658"/>
              <a:gd name="T44" fmla="*/ 8535 w 16756"/>
              <a:gd name="T45" fmla="*/ 3289590 h 16658"/>
              <a:gd name="T46" fmla="*/ 333 w 16756"/>
              <a:gd name="T47" fmla="*/ 3389740 h 16658"/>
              <a:gd name="T48" fmla="*/ 8535 w 16756"/>
              <a:gd name="T49" fmla="*/ 3464599 h 16658"/>
              <a:gd name="T50" fmla="*/ 92152 w 16756"/>
              <a:gd name="T51" fmla="*/ 3631731 h 16658"/>
              <a:gd name="T52" fmla="*/ 2017511 w 16756"/>
              <a:gd name="T53" fmla="*/ 5551685 h 16658"/>
              <a:gd name="T54" fmla="*/ 2092592 w 16756"/>
              <a:gd name="T55" fmla="*/ 5618686 h 16658"/>
              <a:gd name="T56" fmla="*/ 2184411 w 16756"/>
              <a:gd name="T57" fmla="*/ 5660376 h 16658"/>
              <a:gd name="T58" fmla="*/ 2275879 w 16756"/>
              <a:gd name="T59" fmla="*/ 5685335 h 16658"/>
              <a:gd name="T60" fmla="*/ 2459518 w 16756"/>
              <a:gd name="T61" fmla="*/ 5685335 h 16658"/>
              <a:gd name="T62" fmla="*/ 2592628 w 16756"/>
              <a:gd name="T63" fmla="*/ 5643626 h 16658"/>
              <a:gd name="T64" fmla="*/ 2667709 w 16756"/>
              <a:gd name="T65" fmla="*/ 5585185 h 16658"/>
              <a:gd name="T66" fmla="*/ 5393798 w 16756"/>
              <a:gd name="T67" fmla="*/ 2880430 h 16658"/>
              <a:gd name="T68" fmla="*/ 5518706 w 16756"/>
              <a:gd name="T69" fmla="*/ 2713297 h 16658"/>
              <a:gd name="T70" fmla="*/ 5577086 w 16756"/>
              <a:gd name="T71" fmla="*/ 2613147 h 16658"/>
              <a:gd name="T72" fmla="*/ 5610525 w 16756"/>
              <a:gd name="T73" fmla="*/ 2488038 h 16658"/>
              <a:gd name="T74" fmla="*/ 5693809 w 16756"/>
              <a:gd name="T75" fmla="*/ 2270987 h 16658"/>
              <a:gd name="T76" fmla="*/ 5718731 w 16756"/>
              <a:gd name="T77" fmla="*/ 2053937 h 16658"/>
              <a:gd name="T78" fmla="*/ 5710528 w 16756"/>
              <a:gd name="T79" fmla="*/ 400952 h 16658"/>
              <a:gd name="T80" fmla="*/ 5685274 w 16756"/>
              <a:gd name="T81" fmla="*/ 309343 h 16658"/>
              <a:gd name="T82" fmla="*/ 5643632 w 16756"/>
              <a:gd name="T83" fmla="*/ 225592 h 16658"/>
              <a:gd name="T84" fmla="*/ 5577086 w 16756"/>
              <a:gd name="T85" fmla="*/ 142192 h 16658"/>
              <a:gd name="T86" fmla="*/ 5426905 w 16756"/>
              <a:gd name="T87" fmla="*/ 42042 h 16658"/>
              <a:gd name="T88" fmla="*/ 5293444 w 16756"/>
              <a:gd name="T89" fmla="*/ 333 h 1665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lnTo>
                  <a:pt x="10845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160" name="Google Shape;393;p37">
            <a:extLst>
              <a:ext uri="{FF2B5EF4-FFF2-40B4-BE49-F238E27FC236}">
                <a16:creationId xmlns:a16="http://schemas.microsoft.com/office/drawing/2014/main" id="{01F77EEF-359C-AA11-3A91-E11D479E5407}"/>
              </a:ext>
            </a:extLst>
          </p:cNvPr>
          <p:cNvSpPr>
            <a:spLocks/>
          </p:cNvSpPr>
          <p:nvPr userDrawn="1"/>
        </p:nvSpPr>
        <p:spPr bwMode="auto">
          <a:xfrm>
            <a:off x="2611438" y="1130300"/>
            <a:ext cx="307975" cy="277813"/>
          </a:xfrm>
          <a:custGeom>
            <a:avLst/>
            <a:gdLst>
              <a:gd name="T0" fmla="*/ 1311484 w 16706"/>
              <a:gd name="T1" fmla="*/ 8577 h 14997"/>
              <a:gd name="T2" fmla="*/ 1029410 w 16706"/>
              <a:gd name="T3" fmla="*/ 67263 h 14997"/>
              <a:gd name="T4" fmla="*/ 763633 w 16706"/>
              <a:gd name="T5" fmla="*/ 176039 h 14997"/>
              <a:gd name="T6" fmla="*/ 531186 w 16706"/>
              <a:gd name="T7" fmla="*/ 335276 h 14997"/>
              <a:gd name="T8" fmla="*/ 332033 w 16706"/>
              <a:gd name="T9" fmla="*/ 536360 h 14997"/>
              <a:gd name="T10" fmla="*/ 174340 w 16706"/>
              <a:gd name="T11" fmla="*/ 771085 h 14997"/>
              <a:gd name="T12" fmla="*/ 66606 w 16706"/>
              <a:gd name="T13" fmla="*/ 1030855 h 14997"/>
              <a:gd name="T14" fmla="*/ 8499 w 16706"/>
              <a:gd name="T15" fmla="*/ 1324248 h 14997"/>
              <a:gd name="T16" fmla="*/ 0 w 16706"/>
              <a:gd name="T17" fmla="*/ 1575793 h 14997"/>
              <a:gd name="T18" fmla="*/ 41460 w 16706"/>
              <a:gd name="T19" fmla="*/ 1869185 h 14997"/>
              <a:gd name="T20" fmla="*/ 149526 w 16706"/>
              <a:gd name="T21" fmla="*/ 2246327 h 14997"/>
              <a:gd name="T22" fmla="*/ 315386 w 16706"/>
              <a:gd name="T23" fmla="*/ 2589828 h 14997"/>
              <a:gd name="T24" fmla="*/ 514871 w 16706"/>
              <a:gd name="T25" fmla="*/ 2908284 h 14997"/>
              <a:gd name="T26" fmla="*/ 746986 w 16706"/>
              <a:gd name="T27" fmla="*/ 3201676 h 14997"/>
              <a:gd name="T28" fmla="*/ 996098 w 16706"/>
              <a:gd name="T29" fmla="*/ 3478266 h 14997"/>
              <a:gd name="T30" fmla="*/ 1461010 w 16706"/>
              <a:gd name="T31" fmla="*/ 3955941 h 14997"/>
              <a:gd name="T32" fmla="*/ 1867815 w 16706"/>
              <a:gd name="T33" fmla="*/ 4333083 h 14997"/>
              <a:gd name="T34" fmla="*/ 2689223 w 16706"/>
              <a:gd name="T35" fmla="*/ 5028662 h 14997"/>
              <a:gd name="T36" fmla="*/ 2988294 w 16706"/>
              <a:gd name="T37" fmla="*/ 5028662 h 14997"/>
              <a:gd name="T38" fmla="*/ 3801554 w 16706"/>
              <a:gd name="T39" fmla="*/ 4341307 h 14997"/>
              <a:gd name="T40" fmla="*/ 4216507 w 16706"/>
              <a:gd name="T41" fmla="*/ 3955941 h 14997"/>
              <a:gd name="T42" fmla="*/ 4681419 w 16706"/>
              <a:gd name="T43" fmla="*/ 3478266 h 14997"/>
              <a:gd name="T44" fmla="*/ 4930531 w 16706"/>
              <a:gd name="T45" fmla="*/ 3201676 h 14997"/>
              <a:gd name="T46" fmla="*/ 5162646 w 16706"/>
              <a:gd name="T47" fmla="*/ 2908284 h 14997"/>
              <a:gd name="T48" fmla="*/ 5362131 w 16706"/>
              <a:gd name="T49" fmla="*/ 2589828 h 14997"/>
              <a:gd name="T50" fmla="*/ 5527991 w 16706"/>
              <a:gd name="T51" fmla="*/ 2246327 h 14997"/>
              <a:gd name="T52" fmla="*/ 5636057 w 16706"/>
              <a:gd name="T53" fmla="*/ 1869185 h 14997"/>
              <a:gd name="T54" fmla="*/ 5677517 w 16706"/>
              <a:gd name="T55" fmla="*/ 1575793 h 14997"/>
              <a:gd name="T56" fmla="*/ 5669019 w 16706"/>
              <a:gd name="T57" fmla="*/ 1324248 h 14997"/>
              <a:gd name="T58" fmla="*/ 5610911 w 16706"/>
              <a:gd name="T59" fmla="*/ 1030855 h 14997"/>
              <a:gd name="T60" fmla="*/ 5503177 w 16706"/>
              <a:gd name="T61" fmla="*/ 771085 h 14997"/>
              <a:gd name="T62" fmla="*/ 5345484 w 16706"/>
              <a:gd name="T63" fmla="*/ 536360 h 14997"/>
              <a:gd name="T64" fmla="*/ 5146331 w 16706"/>
              <a:gd name="T65" fmla="*/ 335276 h 14997"/>
              <a:gd name="T66" fmla="*/ 4913884 w 16706"/>
              <a:gd name="T67" fmla="*/ 176039 h 14997"/>
              <a:gd name="T68" fmla="*/ 4648107 w 16706"/>
              <a:gd name="T69" fmla="*/ 67263 h 14997"/>
              <a:gd name="T70" fmla="*/ 4366033 w 16706"/>
              <a:gd name="T71" fmla="*/ 8577 h 14997"/>
              <a:gd name="T72" fmla="*/ 4100274 w 16706"/>
              <a:gd name="T73" fmla="*/ 0 h 14997"/>
              <a:gd name="T74" fmla="*/ 3867828 w 16706"/>
              <a:gd name="T75" fmla="*/ 41866 h 14997"/>
              <a:gd name="T76" fmla="*/ 3652009 w 16706"/>
              <a:gd name="T77" fmla="*/ 109128 h 14997"/>
              <a:gd name="T78" fmla="*/ 3452874 w 16706"/>
              <a:gd name="T79" fmla="*/ 209680 h 14997"/>
              <a:gd name="T80" fmla="*/ 3278516 w 16706"/>
              <a:gd name="T81" fmla="*/ 343853 h 14997"/>
              <a:gd name="T82" fmla="*/ 3120842 w 16706"/>
              <a:gd name="T83" fmla="*/ 503072 h 14997"/>
              <a:gd name="T84" fmla="*/ 2988294 w 16706"/>
              <a:gd name="T85" fmla="*/ 679111 h 14997"/>
              <a:gd name="T86" fmla="*/ 2880228 w 16706"/>
              <a:gd name="T87" fmla="*/ 880214 h 14997"/>
              <a:gd name="T88" fmla="*/ 2797289 w 16706"/>
              <a:gd name="T89" fmla="*/ 880214 h 14997"/>
              <a:gd name="T90" fmla="*/ 2689223 w 16706"/>
              <a:gd name="T91" fmla="*/ 679111 h 14997"/>
              <a:gd name="T92" fmla="*/ 2556675 w 16706"/>
              <a:gd name="T93" fmla="*/ 503072 h 14997"/>
              <a:gd name="T94" fmla="*/ 2399001 w 16706"/>
              <a:gd name="T95" fmla="*/ 343853 h 14997"/>
              <a:gd name="T96" fmla="*/ 2224643 w 16706"/>
              <a:gd name="T97" fmla="*/ 209680 h 14997"/>
              <a:gd name="T98" fmla="*/ 2025508 w 16706"/>
              <a:gd name="T99" fmla="*/ 109128 h 14997"/>
              <a:gd name="T100" fmla="*/ 1809690 w 16706"/>
              <a:gd name="T101" fmla="*/ 41866 h 14997"/>
              <a:gd name="T102" fmla="*/ 1577243 w 16706"/>
              <a:gd name="T103" fmla="*/ 0 h 1499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lnTo>
                  <a:pt x="4299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161" name="Google Shape;394;p37">
            <a:extLst>
              <a:ext uri="{FF2B5EF4-FFF2-40B4-BE49-F238E27FC236}">
                <a16:creationId xmlns:a16="http://schemas.microsoft.com/office/drawing/2014/main" id="{4BCDA24D-E590-65A7-28D3-EB225BDCBEE8}"/>
              </a:ext>
            </a:extLst>
          </p:cNvPr>
          <p:cNvSpPr>
            <a:spLocks/>
          </p:cNvSpPr>
          <p:nvPr userDrawn="1"/>
        </p:nvSpPr>
        <p:spPr bwMode="auto">
          <a:xfrm>
            <a:off x="3114675" y="1131888"/>
            <a:ext cx="300038" cy="273050"/>
          </a:xfrm>
          <a:custGeom>
            <a:avLst/>
            <a:gdLst>
              <a:gd name="T0" fmla="*/ 2348921 w 16218"/>
              <a:gd name="T1" fmla="*/ 25358 h 14752"/>
              <a:gd name="T2" fmla="*/ 1947798 w 16218"/>
              <a:gd name="T3" fmla="*/ 100376 h 14752"/>
              <a:gd name="T4" fmla="*/ 1571651 w 16218"/>
              <a:gd name="T5" fmla="*/ 226110 h 14752"/>
              <a:gd name="T6" fmla="*/ 1220498 w 16218"/>
              <a:gd name="T7" fmla="*/ 401857 h 14752"/>
              <a:gd name="T8" fmla="*/ 911433 w 16218"/>
              <a:gd name="T9" fmla="*/ 610846 h 14752"/>
              <a:gd name="T10" fmla="*/ 635576 w 16218"/>
              <a:gd name="T11" fmla="*/ 853744 h 14752"/>
              <a:gd name="T12" fmla="*/ 401474 w 16218"/>
              <a:gd name="T13" fmla="*/ 1129885 h 14752"/>
              <a:gd name="T14" fmla="*/ 217674 w 16218"/>
              <a:gd name="T15" fmla="*/ 1439250 h 14752"/>
              <a:gd name="T16" fmla="*/ 83862 w 16218"/>
              <a:gd name="T17" fmla="*/ 1765737 h 14752"/>
              <a:gd name="T18" fmla="*/ 16780 w 16218"/>
              <a:gd name="T19" fmla="*/ 2116896 h 14752"/>
              <a:gd name="T20" fmla="*/ 352 w 16218"/>
              <a:gd name="T21" fmla="*/ 2485196 h 14752"/>
              <a:gd name="T22" fmla="*/ 67082 w 16218"/>
              <a:gd name="T23" fmla="*/ 2861713 h 14752"/>
              <a:gd name="T24" fmla="*/ 192347 w 16218"/>
              <a:gd name="T25" fmla="*/ 3221424 h 14752"/>
              <a:gd name="T26" fmla="*/ 376480 w 16218"/>
              <a:gd name="T27" fmla="*/ 3547929 h 14752"/>
              <a:gd name="T28" fmla="*/ 627010 w 16218"/>
              <a:gd name="T29" fmla="*/ 3849076 h 14752"/>
              <a:gd name="T30" fmla="*/ 919647 w 16218"/>
              <a:gd name="T31" fmla="*/ 4116980 h 14752"/>
              <a:gd name="T32" fmla="*/ 694111 w 16218"/>
              <a:gd name="T33" fmla="*/ 4501716 h 14752"/>
              <a:gd name="T34" fmla="*/ 401474 w 16218"/>
              <a:gd name="T35" fmla="*/ 4811414 h 14752"/>
              <a:gd name="T36" fmla="*/ 175586 w 16218"/>
              <a:gd name="T37" fmla="*/ 4961821 h 14752"/>
              <a:gd name="T38" fmla="*/ 42107 w 16218"/>
              <a:gd name="T39" fmla="*/ 5037191 h 14752"/>
              <a:gd name="T40" fmla="*/ 585255 w 16218"/>
              <a:gd name="T41" fmla="*/ 5045761 h 14752"/>
              <a:gd name="T42" fmla="*/ 994943 w 16218"/>
              <a:gd name="T43" fmla="*/ 4953603 h 14752"/>
              <a:gd name="T44" fmla="*/ 1429625 w 16218"/>
              <a:gd name="T45" fmla="*/ 4752832 h 14752"/>
              <a:gd name="T46" fmla="*/ 1830747 w 16218"/>
              <a:gd name="T47" fmla="*/ 4577086 h 14752"/>
              <a:gd name="T48" fmla="*/ 2223656 w 16218"/>
              <a:gd name="T49" fmla="*/ 4668892 h 14752"/>
              <a:gd name="T50" fmla="*/ 2633344 w 16218"/>
              <a:gd name="T51" fmla="*/ 4719256 h 14752"/>
              <a:gd name="T52" fmla="*/ 3201838 w 16218"/>
              <a:gd name="T53" fmla="*/ 4694250 h 14752"/>
              <a:gd name="T54" fmla="*/ 3602960 w 16218"/>
              <a:gd name="T55" fmla="*/ 4610662 h 14752"/>
              <a:gd name="T56" fmla="*/ 3979107 w 16218"/>
              <a:gd name="T57" fmla="*/ 4484928 h 14752"/>
              <a:gd name="T58" fmla="*/ 4330260 w 16218"/>
              <a:gd name="T59" fmla="*/ 4317733 h 14752"/>
              <a:gd name="T60" fmla="*/ 4639325 w 16218"/>
              <a:gd name="T61" fmla="*/ 4108410 h 14752"/>
              <a:gd name="T62" fmla="*/ 4915183 w 16218"/>
              <a:gd name="T63" fmla="*/ 3857294 h 14752"/>
              <a:gd name="T64" fmla="*/ 5149285 w 16218"/>
              <a:gd name="T65" fmla="*/ 3581153 h 14752"/>
              <a:gd name="T66" fmla="*/ 5333085 w 16218"/>
              <a:gd name="T67" fmla="*/ 3280024 h 14752"/>
              <a:gd name="T68" fmla="*/ 5466897 w 16218"/>
              <a:gd name="T69" fmla="*/ 2945301 h 14752"/>
              <a:gd name="T70" fmla="*/ 5533979 w 16218"/>
              <a:gd name="T71" fmla="*/ 2602360 h 14752"/>
              <a:gd name="T72" fmla="*/ 5550407 w 16218"/>
              <a:gd name="T73" fmla="*/ 2234079 h 14752"/>
              <a:gd name="T74" fmla="*/ 5492224 w 16218"/>
              <a:gd name="T75" fmla="*/ 1882901 h 14752"/>
              <a:gd name="T76" fmla="*/ 5383387 w 16218"/>
              <a:gd name="T77" fmla="*/ 1548196 h 14752"/>
              <a:gd name="T78" fmla="*/ 5216367 w 16218"/>
              <a:gd name="T79" fmla="*/ 1230261 h 14752"/>
              <a:gd name="T80" fmla="*/ 4999044 w 16218"/>
              <a:gd name="T81" fmla="*/ 945569 h 14752"/>
              <a:gd name="T82" fmla="*/ 4739597 w 16218"/>
              <a:gd name="T83" fmla="*/ 686216 h 14752"/>
              <a:gd name="T84" fmla="*/ 4438764 w 16218"/>
              <a:gd name="T85" fmla="*/ 468675 h 14752"/>
              <a:gd name="T86" fmla="*/ 4096158 w 16218"/>
              <a:gd name="T87" fmla="*/ 284692 h 14752"/>
              <a:gd name="T88" fmla="*/ 3728225 w 16218"/>
              <a:gd name="T89" fmla="*/ 142522 h 14752"/>
              <a:gd name="T90" fmla="*/ 3335317 w 16218"/>
              <a:gd name="T91" fmla="*/ 42146 h 14752"/>
              <a:gd name="T92" fmla="*/ 2917415 w 16218"/>
              <a:gd name="T93" fmla="*/ 0 h 1475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lnTo>
                  <a:pt x="7694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162" name="Google Shape;395;p37">
            <a:extLst>
              <a:ext uri="{FF2B5EF4-FFF2-40B4-BE49-F238E27FC236}">
                <a16:creationId xmlns:a16="http://schemas.microsoft.com/office/drawing/2014/main" id="{8FA0CC94-A209-679C-445E-6C26AD63404C}"/>
              </a:ext>
            </a:extLst>
          </p:cNvPr>
          <p:cNvSpPr>
            <a:spLocks/>
          </p:cNvSpPr>
          <p:nvPr userDrawn="1"/>
        </p:nvSpPr>
        <p:spPr bwMode="auto">
          <a:xfrm>
            <a:off x="3622675" y="1135063"/>
            <a:ext cx="280988" cy="266700"/>
          </a:xfrm>
          <a:custGeom>
            <a:avLst/>
            <a:gdLst>
              <a:gd name="T0" fmla="*/ 2581633 w 15144"/>
              <a:gd name="T1" fmla="*/ 8503 h 14460"/>
              <a:gd name="T2" fmla="*/ 2522760 w 15144"/>
              <a:gd name="T3" fmla="*/ 58504 h 14460"/>
              <a:gd name="T4" fmla="*/ 1925811 w 15144"/>
              <a:gd name="T5" fmla="*/ 1396099 h 14460"/>
              <a:gd name="T6" fmla="*/ 1858329 w 15144"/>
              <a:gd name="T7" fmla="*/ 1487618 h 14460"/>
              <a:gd name="T8" fmla="*/ 1766077 w 15144"/>
              <a:gd name="T9" fmla="*/ 1570616 h 14460"/>
              <a:gd name="T10" fmla="*/ 1656606 w 15144"/>
              <a:gd name="T11" fmla="*/ 1628788 h 14460"/>
              <a:gd name="T12" fmla="*/ 1547469 w 15144"/>
              <a:gd name="T13" fmla="*/ 1662116 h 14460"/>
              <a:gd name="T14" fmla="*/ 84348 w 15144"/>
              <a:gd name="T15" fmla="*/ 1811457 h 14460"/>
              <a:gd name="T16" fmla="*/ 17218 w 15144"/>
              <a:gd name="T17" fmla="*/ 1844804 h 14460"/>
              <a:gd name="T18" fmla="*/ 353 w 15144"/>
              <a:gd name="T19" fmla="*/ 1902976 h 14460"/>
              <a:gd name="T20" fmla="*/ 25475 w 15144"/>
              <a:gd name="T21" fmla="*/ 1969301 h 14460"/>
              <a:gd name="T22" fmla="*/ 1127121 w 15144"/>
              <a:gd name="T23" fmla="*/ 2941539 h 14460"/>
              <a:gd name="T24" fmla="*/ 1202507 w 15144"/>
              <a:gd name="T25" fmla="*/ 3032707 h 14460"/>
              <a:gd name="T26" fmla="*/ 1253123 w 15144"/>
              <a:gd name="T27" fmla="*/ 3149052 h 14460"/>
              <a:gd name="T28" fmla="*/ 1278246 w 15144"/>
              <a:gd name="T29" fmla="*/ 3265397 h 14460"/>
              <a:gd name="T30" fmla="*/ 1269989 w 15144"/>
              <a:gd name="T31" fmla="*/ 3381741 h 14460"/>
              <a:gd name="T32" fmla="*/ 958777 w 15144"/>
              <a:gd name="T33" fmla="*/ 4810836 h 14460"/>
              <a:gd name="T34" fmla="*/ 975643 w 15144"/>
              <a:gd name="T35" fmla="*/ 4877161 h 14460"/>
              <a:gd name="T36" fmla="*/ 1026259 w 15144"/>
              <a:gd name="T37" fmla="*/ 4910508 h 14460"/>
              <a:gd name="T38" fmla="*/ 1101646 w 15144"/>
              <a:gd name="T39" fmla="*/ 4902337 h 14460"/>
              <a:gd name="T40" fmla="*/ 2371282 w 15144"/>
              <a:gd name="T41" fmla="*/ 4170959 h 14460"/>
              <a:gd name="T42" fmla="*/ 2480772 w 15144"/>
              <a:gd name="T43" fmla="*/ 4129460 h 14460"/>
              <a:gd name="T44" fmla="*/ 2665629 w 15144"/>
              <a:gd name="T45" fmla="*/ 4121290 h 14460"/>
              <a:gd name="T46" fmla="*/ 2791631 w 15144"/>
              <a:gd name="T47" fmla="*/ 4146115 h 14460"/>
              <a:gd name="T48" fmla="*/ 4069877 w 15144"/>
              <a:gd name="T49" fmla="*/ 4885664 h 14460"/>
              <a:gd name="T50" fmla="*/ 4153891 w 15144"/>
              <a:gd name="T51" fmla="*/ 4918678 h 14460"/>
              <a:gd name="T52" fmla="*/ 4221021 w 15144"/>
              <a:gd name="T53" fmla="*/ 4902337 h 14460"/>
              <a:gd name="T54" fmla="*/ 4246496 w 15144"/>
              <a:gd name="T55" fmla="*/ 4844165 h 14460"/>
              <a:gd name="T56" fmla="*/ 4246496 w 15144"/>
              <a:gd name="T57" fmla="*/ 4760835 h 14460"/>
              <a:gd name="T58" fmla="*/ 3935284 w 15144"/>
              <a:gd name="T59" fmla="*/ 3323569 h 14460"/>
              <a:gd name="T60" fmla="*/ 3943540 w 15144"/>
              <a:gd name="T61" fmla="*/ 3207224 h 14460"/>
              <a:gd name="T62" fmla="*/ 3985548 w 15144"/>
              <a:gd name="T63" fmla="*/ 3090880 h 14460"/>
              <a:gd name="T64" fmla="*/ 4044402 w 15144"/>
              <a:gd name="T65" fmla="*/ 2983038 h 14460"/>
              <a:gd name="T66" fmla="*/ 5146048 w 15144"/>
              <a:gd name="T67" fmla="*/ 2010800 h 14460"/>
              <a:gd name="T68" fmla="*/ 5204921 w 15144"/>
              <a:gd name="T69" fmla="*/ 1936305 h 14460"/>
              <a:gd name="T70" fmla="*/ 5213177 w 15144"/>
              <a:gd name="T71" fmla="*/ 1878132 h 14460"/>
              <a:gd name="T72" fmla="*/ 5171189 w 15144"/>
              <a:gd name="T73" fmla="*/ 1828131 h 14460"/>
              <a:gd name="T74" fmla="*/ 5078584 w 15144"/>
              <a:gd name="T75" fmla="*/ 1803305 h 14460"/>
              <a:gd name="T76" fmla="*/ 3607187 w 15144"/>
              <a:gd name="T77" fmla="*/ 1653614 h 14460"/>
              <a:gd name="T78" fmla="*/ 3498069 w 15144"/>
              <a:gd name="T79" fmla="*/ 1603944 h 14460"/>
              <a:gd name="T80" fmla="*/ 3397189 w 15144"/>
              <a:gd name="T81" fmla="*/ 1529117 h 14460"/>
              <a:gd name="T82" fmla="*/ 3313194 w 15144"/>
              <a:gd name="T83" fmla="*/ 1437598 h 14460"/>
              <a:gd name="T84" fmla="*/ 2716245 w 15144"/>
              <a:gd name="T85" fmla="*/ 100022 h 14460"/>
              <a:gd name="T86" fmla="*/ 2665629 w 15144"/>
              <a:gd name="T87" fmla="*/ 25176 h 14460"/>
              <a:gd name="T88" fmla="*/ 2606774 w 15144"/>
              <a:gd name="T89" fmla="*/ 332 h 1446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359" name="Google Shape;396;p37">
            <a:extLst>
              <a:ext uri="{FF2B5EF4-FFF2-40B4-BE49-F238E27FC236}">
                <a16:creationId xmlns:a16="http://schemas.microsoft.com/office/drawing/2014/main" id="{9DBB9807-4032-255F-168F-CAED5EA3D86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107575" y="1117600"/>
            <a:ext cx="309563" cy="309563"/>
            <a:chOff x="5302225" y="968375"/>
            <a:chExt cx="417650" cy="418250"/>
          </a:xfrm>
          <a:solidFill>
            <a:srgbClr val="334F74"/>
          </a:solidFill>
        </p:grpSpPr>
        <p:sp>
          <p:nvSpPr>
            <p:cNvPr id="14562" name="Google Shape;397;p37">
              <a:extLst>
                <a:ext uri="{FF2B5EF4-FFF2-40B4-BE49-F238E27FC236}">
                  <a16:creationId xmlns:a16="http://schemas.microsoft.com/office/drawing/2014/main" id="{9C907E99-7B3F-EDEC-99A8-E8917921A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3350" y="991575"/>
              <a:ext cx="152075" cy="155100"/>
            </a:xfrm>
            <a:custGeom>
              <a:avLst/>
              <a:gdLst>
                <a:gd name="T0" fmla="*/ 63525 w 6083"/>
                <a:gd name="T1" fmla="*/ 0 h 6204"/>
                <a:gd name="T2" fmla="*/ 61700 w 6083"/>
                <a:gd name="T3" fmla="*/ 625 h 6204"/>
                <a:gd name="T4" fmla="*/ 61075 w 6083"/>
                <a:gd name="T5" fmla="*/ 3675 h 6204"/>
                <a:gd name="T6" fmla="*/ 52525 w 6083"/>
                <a:gd name="T7" fmla="*/ 45175 h 6204"/>
                <a:gd name="T8" fmla="*/ 51300 w 6083"/>
                <a:gd name="T9" fmla="*/ 48250 h 6204"/>
                <a:gd name="T10" fmla="*/ 49475 w 6083"/>
                <a:gd name="T11" fmla="*/ 51300 h 6204"/>
                <a:gd name="T12" fmla="*/ 46425 w 6083"/>
                <a:gd name="T13" fmla="*/ 54350 h 6204"/>
                <a:gd name="T14" fmla="*/ 43375 w 6083"/>
                <a:gd name="T15" fmla="*/ 55575 h 6204"/>
                <a:gd name="T16" fmla="*/ 3075 w 6083"/>
                <a:gd name="T17" fmla="*/ 69000 h 6204"/>
                <a:gd name="T18" fmla="*/ 625 w 6083"/>
                <a:gd name="T19" fmla="*/ 70825 h 6204"/>
                <a:gd name="T20" fmla="*/ 25 w 6083"/>
                <a:gd name="T21" fmla="*/ 72050 h 6204"/>
                <a:gd name="T22" fmla="*/ 625 w 6083"/>
                <a:gd name="T23" fmla="*/ 73875 h 6204"/>
                <a:gd name="T24" fmla="*/ 2475 w 6083"/>
                <a:gd name="T25" fmla="*/ 75725 h 6204"/>
                <a:gd name="T26" fmla="*/ 39700 w 6083"/>
                <a:gd name="T27" fmla="*/ 96475 h 6204"/>
                <a:gd name="T28" fmla="*/ 42775 w 6083"/>
                <a:gd name="T29" fmla="*/ 98300 h 6204"/>
                <a:gd name="T30" fmla="*/ 45200 w 6083"/>
                <a:gd name="T31" fmla="*/ 101350 h 6204"/>
                <a:gd name="T32" fmla="*/ 46425 w 6083"/>
                <a:gd name="T33" fmla="*/ 105025 h 6204"/>
                <a:gd name="T34" fmla="*/ 47050 w 6083"/>
                <a:gd name="T35" fmla="*/ 108075 h 6204"/>
                <a:gd name="T36" fmla="*/ 47650 w 6083"/>
                <a:gd name="T37" fmla="*/ 150825 h 6204"/>
                <a:gd name="T38" fmla="*/ 48250 w 6083"/>
                <a:gd name="T39" fmla="*/ 153250 h 6204"/>
                <a:gd name="T40" fmla="*/ 49475 w 6083"/>
                <a:gd name="T41" fmla="*/ 155100 h 6204"/>
                <a:gd name="T42" fmla="*/ 51300 w 6083"/>
                <a:gd name="T43" fmla="*/ 155100 h 6204"/>
                <a:gd name="T44" fmla="*/ 53150 w 6083"/>
                <a:gd name="T45" fmla="*/ 153250 h 6204"/>
                <a:gd name="T46" fmla="*/ 84275 w 6083"/>
                <a:gd name="T47" fmla="*/ 124550 h 6204"/>
                <a:gd name="T48" fmla="*/ 87325 w 6083"/>
                <a:gd name="T49" fmla="*/ 122125 h 6204"/>
                <a:gd name="T50" fmla="*/ 91000 w 6083"/>
                <a:gd name="T51" fmla="*/ 120900 h 6204"/>
                <a:gd name="T52" fmla="*/ 94675 w 6083"/>
                <a:gd name="T53" fmla="*/ 120900 h 6204"/>
                <a:gd name="T54" fmla="*/ 98325 w 6083"/>
                <a:gd name="T55" fmla="*/ 121500 h 6204"/>
                <a:gd name="T56" fmla="*/ 138625 w 6083"/>
                <a:gd name="T57" fmla="*/ 133725 h 6204"/>
                <a:gd name="T58" fmla="*/ 141675 w 6083"/>
                <a:gd name="T59" fmla="*/ 134325 h 6204"/>
                <a:gd name="T60" fmla="*/ 142900 w 6083"/>
                <a:gd name="T61" fmla="*/ 133725 h 6204"/>
                <a:gd name="T62" fmla="*/ 143500 w 6083"/>
                <a:gd name="T63" fmla="*/ 131875 h 6204"/>
                <a:gd name="T64" fmla="*/ 142900 w 6083"/>
                <a:gd name="T65" fmla="*/ 129450 h 6204"/>
                <a:gd name="T66" fmla="*/ 125200 w 6083"/>
                <a:gd name="T67" fmla="*/ 90375 h 6204"/>
                <a:gd name="T68" fmla="*/ 123975 w 6083"/>
                <a:gd name="T69" fmla="*/ 87325 h 6204"/>
                <a:gd name="T70" fmla="*/ 123975 w 6083"/>
                <a:gd name="T71" fmla="*/ 83650 h 6204"/>
                <a:gd name="T72" fmla="*/ 124575 w 6083"/>
                <a:gd name="T73" fmla="*/ 80000 h 6204"/>
                <a:gd name="T74" fmla="*/ 126425 w 6083"/>
                <a:gd name="T75" fmla="*/ 76925 h 6204"/>
                <a:gd name="T76" fmla="*/ 150825 w 6083"/>
                <a:gd name="T77" fmla="*/ 42125 h 6204"/>
                <a:gd name="T78" fmla="*/ 152050 w 6083"/>
                <a:gd name="T79" fmla="*/ 39700 h 6204"/>
                <a:gd name="T80" fmla="*/ 152050 w 6083"/>
                <a:gd name="T81" fmla="*/ 37850 h 6204"/>
                <a:gd name="T82" fmla="*/ 150225 w 6083"/>
                <a:gd name="T83" fmla="*/ 36625 h 6204"/>
                <a:gd name="T84" fmla="*/ 147775 w 6083"/>
                <a:gd name="T85" fmla="*/ 36625 h 6204"/>
                <a:gd name="T86" fmla="*/ 105050 w 6083"/>
                <a:gd name="T87" fmla="*/ 41525 h 6204"/>
                <a:gd name="T88" fmla="*/ 102000 w 6083"/>
                <a:gd name="T89" fmla="*/ 41525 h 6204"/>
                <a:gd name="T90" fmla="*/ 98325 w 6083"/>
                <a:gd name="T91" fmla="*/ 40300 h 6204"/>
                <a:gd name="T92" fmla="*/ 95275 w 6083"/>
                <a:gd name="T93" fmla="*/ 38475 h 6204"/>
                <a:gd name="T94" fmla="*/ 92825 w 6083"/>
                <a:gd name="T95" fmla="*/ 36025 h 6204"/>
                <a:gd name="T96" fmla="*/ 67175 w 6083"/>
                <a:gd name="T97" fmla="*/ 1825 h 6204"/>
                <a:gd name="T98" fmla="*/ 65350 w 6083"/>
                <a:gd name="T99" fmla="*/ 0 h 6204"/>
                <a:gd name="T100" fmla="*/ 63525 w 6083"/>
                <a:gd name="T101" fmla="*/ 0 h 620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lnTo>
                    <a:pt x="25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63" name="Google Shape;398;p37">
              <a:extLst>
                <a:ext uri="{FF2B5EF4-FFF2-40B4-BE49-F238E27FC236}">
                  <a16:creationId xmlns:a16="http://schemas.microsoft.com/office/drawing/2014/main" id="{F79899AC-1F94-F562-90C8-AE3F350BB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25" y="968375"/>
              <a:ext cx="417650" cy="418250"/>
            </a:xfrm>
            <a:custGeom>
              <a:avLst/>
              <a:gdLst>
                <a:gd name="T0" fmla="*/ 273550 w 16706"/>
                <a:gd name="T1" fmla="*/ 19550 h 16730"/>
                <a:gd name="T2" fmla="*/ 286375 w 16706"/>
                <a:gd name="T3" fmla="*/ 40900 h 16730"/>
                <a:gd name="T4" fmla="*/ 295525 w 16706"/>
                <a:gd name="T5" fmla="*/ 63500 h 16730"/>
                <a:gd name="T6" fmla="*/ 302250 w 16706"/>
                <a:gd name="T7" fmla="*/ 87925 h 16730"/>
                <a:gd name="T8" fmla="*/ 305300 w 16706"/>
                <a:gd name="T9" fmla="*/ 113575 h 16730"/>
                <a:gd name="T10" fmla="*/ 304675 w 16706"/>
                <a:gd name="T11" fmla="*/ 141050 h 16730"/>
                <a:gd name="T12" fmla="*/ 299800 w 16706"/>
                <a:gd name="T13" fmla="*/ 168525 h 16730"/>
                <a:gd name="T14" fmla="*/ 291250 w 16706"/>
                <a:gd name="T15" fmla="*/ 193550 h 16730"/>
                <a:gd name="T16" fmla="*/ 279050 w 16706"/>
                <a:gd name="T17" fmla="*/ 217375 h 16730"/>
                <a:gd name="T18" fmla="*/ 263775 w 16706"/>
                <a:gd name="T19" fmla="*/ 238725 h 16730"/>
                <a:gd name="T20" fmla="*/ 245450 w 16706"/>
                <a:gd name="T21" fmla="*/ 258275 h 16730"/>
                <a:gd name="T22" fmla="*/ 224700 w 16706"/>
                <a:gd name="T23" fmla="*/ 274150 h 16730"/>
                <a:gd name="T24" fmla="*/ 201500 w 16706"/>
                <a:gd name="T25" fmla="*/ 287575 h 16730"/>
                <a:gd name="T26" fmla="*/ 176475 w 16706"/>
                <a:gd name="T27" fmla="*/ 297350 h 16730"/>
                <a:gd name="T28" fmla="*/ 150200 w 16706"/>
                <a:gd name="T29" fmla="*/ 303450 h 16730"/>
                <a:gd name="T30" fmla="*/ 122125 w 16706"/>
                <a:gd name="T31" fmla="*/ 305900 h 16730"/>
                <a:gd name="T32" fmla="*/ 96475 w 16706"/>
                <a:gd name="T33" fmla="*/ 304075 h 16730"/>
                <a:gd name="T34" fmla="*/ 71450 w 16706"/>
                <a:gd name="T35" fmla="*/ 298575 h 16730"/>
                <a:gd name="T36" fmla="*/ 47625 w 16706"/>
                <a:gd name="T37" fmla="*/ 290025 h 16730"/>
                <a:gd name="T38" fmla="*/ 26275 w 16706"/>
                <a:gd name="T39" fmla="*/ 278425 h 16730"/>
                <a:gd name="T40" fmla="*/ 0 w 16706"/>
                <a:gd name="T41" fmla="*/ 258875 h 16730"/>
                <a:gd name="T42" fmla="*/ 11600 w 16706"/>
                <a:gd name="T43" fmla="*/ 291850 h 16730"/>
                <a:gd name="T44" fmla="*/ 37875 w 16706"/>
                <a:gd name="T45" fmla="*/ 336425 h 16730"/>
                <a:gd name="T46" fmla="*/ 74500 w 16706"/>
                <a:gd name="T47" fmla="*/ 372450 h 16730"/>
                <a:gd name="T48" fmla="*/ 118450 w 16706"/>
                <a:gd name="T49" fmla="*/ 399325 h 16730"/>
                <a:gd name="T50" fmla="*/ 152050 w 16706"/>
                <a:gd name="T51" fmla="*/ 410925 h 16730"/>
                <a:gd name="T52" fmla="*/ 178300 w 16706"/>
                <a:gd name="T53" fmla="*/ 416425 h 16730"/>
                <a:gd name="T54" fmla="*/ 205775 w 16706"/>
                <a:gd name="T55" fmla="*/ 418250 h 16730"/>
                <a:gd name="T56" fmla="*/ 237525 w 16706"/>
                <a:gd name="T57" fmla="*/ 415800 h 16730"/>
                <a:gd name="T58" fmla="*/ 268675 w 16706"/>
                <a:gd name="T59" fmla="*/ 408475 h 16730"/>
                <a:gd name="T60" fmla="*/ 297350 w 16706"/>
                <a:gd name="T61" fmla="*/ 396875 h 16730"/>
                <a:gd name="T62" fmla="*/ 324225 w 16706"/>
                <a:gd name="T63" fmla="*/ 381600 h 16730"/>
                <a:gd name="T64" fmla="*/ 348050 w 16706"/>
                <a:gd name="T65" fmla="*/ 362675 h 16730"/>
                <a:gd name="T66" fmla="*/ 369400 w 16706"/>
                <a:gd name="T67" fmla="*/ 340700 h 16730"/>
                <a:gd name="T68" fmla="*/ 387125 w 16706"/>
                <a:gd name="T69" fmla="*/ 315675 h 16730"/>
                <a:gd name="T70" fmla="*/ 401150 w 16706"/>
                <a:gd name="T71" fmla="*/ 288200 h 16730"/>
                <a:gd name="T72" fmla="*/ 410925 w 16706"/>
                <a:gd name="T73" fmla="*/ 258875 h 16730"/>
                <a:gd name="T74" fmla="*/ 416425 w 16706"/>
                <a:gd name="T75" fmla="*/ 227125 h 16730"/>
                <a:gd name="T76" fmla="*/ 417650 w 16706"/>
                <a:gd name="T77" fmla="*/ 196600 h 16730"/>
                <a:gd name="T78" fmla="*/ 414600 w 16706"/>
                <a:gd name="T79" fmla="*/ 169750 h 16730"/>
                <a:gd name="T80" fmla="*/ 408475 w 16706"/>
                <a:gd name="T81" fmla="*/ 143475 h 16730"/>
                <a:gd name="T82" fmla="*/ 391400 w 16706"/>
                <a:gd name="T83" fmla="*/ 103200 h 16730"/>
                <a:gd name="T84" fmla="*/ 361475 w 16706"/>
                <a:gd name="T85" fmla="*/ 61675 h 16730"/>
                <a:gd name="T86" fmla="*/ 321775 w 16706"/>
                <a:gd name="T87" fmla="*/ 28075 h 16730"/>
                <a:gd name="T88" fmla="*/ 275375 w 16706"/>
                <a:gd name="T89" fmla="*/ 5500 h 1673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60" name="Google Shape;399;p37">
            <a:extLst>
              <a:ext uri="{FF2B5EF4-FFF2-40B4-BE49-F238E27FC236}">
                <a16:creationId xmlns:a16="http://schemas.microsoft.com/office/drawing/2014/main" id="{6F9B946A-CFF3-1259-551C-6DE2AD53E73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569538" y="1082675"/>
            <a:ext cx="384175" cy="373063"/>
            <a:chOff x="5926225" y="921350"/>
            <a:chExt cx="517800" cy="504350"/>
          </a:xfrm>
          <a:solidFill>
            <a:srgbClr val="334F74"/>
          </a:solidFill>
        </p:grpSpPr>
        <p:sp>
          <p:nvSpPr>
            <p:cNvPr id="14560" name="Google Shape;400;p37">
              <a:extLst>
                <a:ext uri="{FF2B5EF4-FFF2-40B4-BE49-F238E27FC236}">
                  <a16:creationId xmlns:a16="http://schemas.microsoft.com/office/drawing/2014/main" id="{58A57D61-8281-CCF5-361B-FAA036964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225" y="921350"/>
              <a:ext cx="517800" cy="504350"/>
            </a:xfrm>
            <a:custGeom>
              <a:avLst/>
              <a:gdLst>
                <a:gd name="T0" fmla="*/ 277225 w 20712"/>
                <a:gd name="T1" fmla="*/ 72675 h 20174"/>
                <a:gd name="T2" fmla="*/ 304075 w 20712"/>
                <a:gd name="T3" fmla="*/ 77550 h 20174"/>
                <a:gd name="T4" fmla="*/ 329125 w 20712"/>
                <a:gd name="T5" fmla="*/ 86100 h 20174"/>
                <a:gd name="T6" fmla="*/ 352325 w 20712"/>
                <a:gd name="T7" fmla="*/ 97700 h 20174"/>
                <a:gd name="T8" fmla="*/ 373700 w 20712"/>
                <a:gd name="T9" fmla="*/ 112975 h 20174"/>
                <a:gd name="T10" fmla="*/ 392625 w 20712"/>
                <a:gd name="T11" fmla="*/ 130675 h 20174"/>
                <a:gd name="T12" fmla="*/ 408500 w 20712"/>
                <a:gd name="T13" fmla="*/ 151425 h 20174"/>
                <a:gd name="T14" fmla="*/ 421325 w 20712"/>
                <a:gd name="T15" fmla="*/ 174025 h 20174"/>
                <a:gd name="T16" fmla="*/ 431075 w 20712"/>
                <a:gd name="T17" fmla="*/ 198450 h 20174"/>
                <a:gd name="T18" fmla="*/ 437200 w 20712"/>
                <a:gd name="T19" fmla="*/ 224700 h 20174"/>
                <a:gd name="T20" fmla="*/ 439625 w 20712"/>
                <a:gd name="T21" fmla="*/ 252175 h 20174"/>
                <a:gd name="T22" fmla="*/ 437200 w 20712"/>
                <a:gd name="T23" fmla="*/ 279650 h 20174"/>
                <a:gd name="T24" fmla="*/ 431075 w 20712"/>
                <a:gd name="T25" fmla="*/ 305900 h 20174"/>
                <a:gd name="T26" fmla="*/ 421325 w 20712"/>
                <a:gd name="T27" fmla="*/ 330325 h 20174"/>
                <a:gd name="T28" fmla="*/ 408500 w 20712"/>
                <a:gd name="T29" fmla="*/ 352925 h 20174"/>
                <a:gd name="T30" fmla="*/ 392625 w 20712"/>
                <a:gd name="T31" fmla="*/ 373675 h 20174"/>
                <a:gd name="T32" fmla="*/ 373700 w 20712"/>
                <a:gd name="T33" fmla="*/ 391400 h 20174"/>
                <a:gd name="T34" fmla="*/ 352325 w 20712"/>
                <a:gd name="T35" fmla="*/ 406650 h 20174"/>
                <a:gd name="T36" fmla="*/ 329125 w 20712"/>
                <a:gd name="T37" fmla="*/ 418250 h 20174"/>
                <a:gd name="T38" fmla="*/ 304075 w 20712"/>
                <a:gd name="T39" fmla="*/ 426800 h 20174"/>
                <a:gd name="T40" fmla="*/ 277225 w 20712"/>
                <a:gd name="T41" fmla="*/ 431700 h 20174"/>
                <a:gd name="T42" fmla="*/ 249750 w 20712"/>
                <a:gd name="T43" fmla="*/ 432300 h 20174"/>
                <a:gd name="T44" fmla="*/ 222275 w 20712"/>
                <a:gd name="T45" fmla="*/ 429250 h 20174"/>
                <a:gd name="T46" fmla="*/ 196625 w 20712"/>
                <a:gd name="T47" fmla="*/ 421925 h 20174"/>
                <a:gd name="T48" fmla="*/ 172800 w 20712"/>
                <a:gd name="T49" fmla="*/ 410925 h 20174"/>
                <a:gd name="T50" fmla="*/ 150825 w 20712"/>
                <a:gd name="T51" fmla="*/ 396875 h 20174"/>
                <a:gd name="T52" fmla="*/ 131300 w 20712"/>
                <a:gd name="T53" fmla="*/ 379800 h 20174"/>
                <a:gd name="T54" fmla="*/ 114200 w 20712"/>
                <a:gd name="T55" fmla="*/ 360250 h 20174"/>
                <a:gd name="T56" fmla="*/ 100150 w 20712"/>
                <a:gd name="T57" fmla="*/ 338275 h 20174"/>
                <a:gd name="T58" fmla="*/ 89150 w 20712"/>
                <a:gd name="T59" fmla="*/ 314450 h 20174"/>
                <a:gd name="T60" fmla="*/ 81825 w 20712"/>
                <a:gd name="T61" fmla="*/ 288825 h 20174"/>
                <a:gd name="T62" fmla="*/ 78775 w 20712"/>
                <a:gd name="T63" fmla="*/ 261350 h 20174"/>
                <a:gd name="T64" fmla="*/ 79400 w 20712"/>
                <a:gd name="T65" fmla="*/ 233850 h 20174"/>
                <a:gd name="T66" fmla="*/ 84275 w 20712"/>
                <a:gd name="T67" fmla="*/ 207000 h 20174"/>
                <a:gd name="T68" fmla="*/ 92825 w 20712"/>
                <a:gd name="T69" fmla="*/ 181975 h 20174"/>
                <a:gd name="T70" fmla="*/ 104425 w 20712"/>
                <a:gd name="T71" fmla="*/ 158750 h 20174"/>
                <a:gd name="T72" fmla="*/ 119700 w 20712"/>
                <a:gd name="T73" fmla="*/ 137400 h 20174"/>
                <a:gd name="T74" fmla="*/ 137400 w 20712"/>
                <a:gd name="T75" fmla="*/ 118475 h 20174"/>
                <a:gd name="T76" fmla="*/ 158150 w 20712"/>
                <a:gd name="T77" fmla="*/ 102600 h 20174"/>
                <a:gd name="T78" fmla="*/ 180750 w 20712"/>
                <a:gd name="T79" fmla="*/ 89775 h 20174"/>
                <a:gd name="T80" fmla="*/ 205175 w 20712"/>
                <a:gd name="T81" fmla="*/ 80000 h 20174"/>
                <a:gd name="T82" fmla="*/ 231425 w 20712"/>
                <a:gd name="T83" fmla="*/ 73900 h 20174"/>
                <a:gd name="T84" fmla="*/ 258900 w 20712"/>
                <a:gd name="T85" fmla="*/ 71450 h 20174"/>
                <a:gd name="T86" fmla="*/ 97700 w 20712"/>
                <a:gd name="T87" fmla="*/ 50075 h 20174"/>
                <a:gd name="T88" fmla="*/ 54350 w 20712"/>
                <a:gd name="T89" fmla="*/ 205175 h 20174"/>
                <a:gd name="T90" fmla="*/ 25650 w 20712"/>
                <a:gd name="T91" fmla="*/ 364525 h 20174"/>
                <a:gd name="T92" fmla="*/ 167925 w 20712"/>
                <a:gd name="T93" fmla="*/ 441450 h 20174"/>
                <a:gd name="T94" fmla="*/ 316300 w 20712"/>
                <a:gd name="T95" fmla="*/ 504350 h 20174"/>
                <a:gd name="T96" fmla="*/ 423150 w 20712"/>
                <a:gd name="T97" fmla="*/ 382850 h 20174"/>
                <a:gd name="T98" fmla="*/ 517775 w 20712"/>
                <a:gd name="T99" fmla="*/ 252175 h 20174"/>
                <a:gd name="T100" fmla="*/ 423150 w 20712"/>
                <a:gd name="T101" fmla="*/ 121525 h 20174"/>
                <a:gd name="T102" fmla="*/ 316300 w 20712"/>
                <a:gd name="T103" fmla="*/ 0 h 2017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61" name="Google Shape;401;p37">
              <a:extLst>
                <a:ext uri="{FF2B5EF4-FFF2-40B4-BE49-F238E27FC236}">
                  <a16:creationId xmlns:a16="http://schemas.microsoft.com/office/drawing/2014/main" id="{1BDCDF11-CF34-BD43-C998-4C9E6EA03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600" y="1005000"/>
              <a:ext cx="337050" cy="337050"/>
            </a:xfrm>
            <a:custGeom>
              <a:avLst/>
              <a:gdLst>
                <a:gd name="T0" fmla="*/ 151425 w 13482"/>
                <a:gd name="T1" fmla="*/ 1225 h 13482"/>
                <a:gd name="T2" fmla="*/ 126400 w 13482"/>
                <a:gd name="T3" fmla="*/ 5500 h 13482"/>
                <a:gd name="T4" fmla="*/ 103200 w 13482"/>
                <a:gd name="T5" fmla="*/ 13450 h 13482"/>
                <a:gd name="T6" fmla="*/ 81225 w 13482"/>
                <a:gd name="T7" fmla="*/ 24425 h 13482"/>
                <a:gd name="T8" fmla="*/ 61675 w 13482"/>
                <a:gd name="T9" fmla="*/ 38475 h 13482"/>
                <a:gd name="T10" fmla="*/ 43975 w 13482"/>
                <a:gd name="T11" fmla="*/ 55575 h 13482"/>
                <a:gd name="T12" fmla="*/ 29325 w 13482"/>
                <a:gd name="T13" fmla="*/ 74500 h 13482"/>
                <a:gd name="T14" fmla="*/ 17100 w 13482"/>
                <a:gd name="T15" fmla="*/ 95875 h 13482"/>
                <a:gd name="T16" fmla="*/ 7950 w 13482"/>
                <a:gd name="T17" fmla="*/ 118450 h 13482"/>
                <a:gd name="T18" fmla="*/ 2450 w 13482"/>
                <a:gd name="T19" fmla="*/ 142875 h 13482"/>
                <a:gd name="T20" fmla="*/ 0 w 13482"/>
                <a:gd name="T21" fmla="*/ 168525 h 13482"/>
                <a:gd name="T22" fmla="*/ 2450 w 13482"/>
                <a:gd name="T23" fmla="*/ 194175 h 13482"/>
                <a:gd name="T24" fmla="*/ 7950 w 13482"/>
                <a:gd name="T25" fmla="*/ 218600 h 13482"/>
                <a:gd name="T26" fmla="*/ 17100 w 13482"/>
                <a:gd name="T27" fmla="*/ 241200 h 13482"/>
                <a:gd name="T28" fmla="*/ 29325 w 13482"/>
                <a:gd name="T29" fmla="*/ 262550 h 13482"/>
                <a:gd name="T30" fmla="*/ 43975 w 13482"/>
                <a:gd name="T31" fmla="*/ 281475 h 13482"/>
                <a:gd name="T32" fmla="*/ 61675 w 13482"/>
                <a:gd name="T33" fmla="*/ 298575 h 13482"/>
                <a:gd name="T34" fmla="*/ 81225 w 13482"/>
                <a:gd name="T35" fmla="*/ 312625 h 13482"/>
                <a:gd name="T36" fmla="*/ 103200 w 13482"/>
                <a:gd name="T37" fmla="*/ 323625 h 13482"/>
                <a:gd name="T38" fmla="*/ 126400 w 13482"/>
                <a:gd name="T39" fmla="*/ 331550 h 13482"/>
                <a:gd name="T40" fmla="*/ 151425 w 13482"/>
                <a:gd name="T41" fmla="*/ 335825 h 13482"/>
                <a:gd name="T42" fmla="*/ 177075 w 13482"/>
                <a:gd name="T43" fmla="*/ 336450 h 13482"/>
                <a:gd name="T44" fmla="*/ 202100 w 13482"/>
                <a:gd name="T45" fmla="*/ 333375 h 13482"/>
                <a:gd name="T46" fmla="*/ 226525 w 13482"/>
                <a:gd name="T47" fmla="*/ 326675 h 13482"/>
                <a:gd name="T48" fmla="*/ 248500 w 13482"/>
                <a:gd name="T49" fmla="*/ 316300 h 13482"/>
                <a:gd name="T50" fmla="*/ 269275 w 13482"/>
                <a:gd name="T51" fmla="*/ 303475 h 13482"/>
                <a:gd name="T52" fmla="*/ 287600 w 13482"/>
                <a:gd name="T53" fmla="*/ 287600 h 13482"/>
                <a:gd name="T54" fmla="*/ 303475 w 13482"/>
                <a:gd name="T55" fmla="*/ 269275 h 13482"/>
                <a:gd name="T56" fmla="*/ 316275 w 13482"/>
                <a:gd name="T57" fmla="*/ 248525 h 13482"/>
                <a:gd name="T58" fmla="*/ 326675 w 13482"/>
                <a:gd name="T59" fmla="*/ 226525 h 13482"/>
                <a:gd name="T60" fmla="*/ 333375 w 13482"/>
                <a:gd name="T61" fmla="*/ 202100 h 13482"/>
                <a:gd name="T62" fmla="*/ 336425 w 13482"/>
                <a:gd name="T63" fmla="*/ 177075 h 13482"/>
                <a:gd name="T64" fmla="*/ 335825 w 13482"/>
                <a:gd name="T65" fmla="*/ 151425 h 13482"/>
                <a:gd name="T66" fmla="*/ 331550 w 13482"/>
                <a:gd name="T67" fmla="*/ 126400 h 13482"/>
                <a:gd name="T68" fmla="*/ 323625 w 13482"/>
                <a:gd name="T69" fmla="*/ 103200 h 13482"/>
                <a:gd name="T70" fmla="*/ 312625 w 13482"/>
                <a:gd name="T71" fmla="*/ 81225 h 13482"/>
                <a:gd name="T72" fmla="*/ 298575 w 13482"/>
                <a:gd name="T73" fmla="*/ 61675 h 13482"/>
                <a:gd name="T74" fmla="*/ 281475 w 13482"/>
                <a:gd name="T75" fmla="*/ 43975 h 13482"/>
                <a:gd name="T76" fmla="*/ 262550 w 13482"/>
                <a:gd name="T77" fmla="*/ 29325 h 13482"/>
                <a:gd name="T78" fmla="*/ 241175 w 13482"/>
                <a:gd name="T79" fmla="*/ 17100 h 13482"/>
                <a:gd name="T80" fmla="*/ 218600 w 13482"/>
                <a:gd name="T81" fmla="*/ 7950 h 13482"/>
                <a:gd name="T82" fmla="*/ 194175 w 13482"/>
                <a:gd name="T83" fmla="*/ 2450 h 13482"/>
                <a:gd name="T84" fmla="*/ 168525 w 13482"/>
                <a:gd name="T85" fmla="*/ 0 h 134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61" name="Google Shape;402;p37">
            <a:extLst>
              <a:ext uri="{FF2B5EF4-FFF2-40B4-BE49-F238E27FC236}">
                <a16:creationId xmlns:a16="http://schemas.microsoft.com/office/drawing/2014/main" id="{D0820CB0-48B4-A314-09A7-99FA0A61A2C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80713" y="1089025"/>
            <a:ext cx="358775" cy="358775"/>
            <a:chOff x="6617400" y="931125"/>
            <a:chExt cx="483600" cy="484825"/>
          </a:xfrm>
          <a:solidFill>
            <a:srgbClr val="334F74"/>
          </a:solidFill>
        </p:grpSpPr>
        <p:sp>
          <p:nvSpPr>
            <p:cNvPr id="14558" name="Google Shape;403;p37">
              <a:extLst>
                <a:ext uri="{FF2B5EF4-FFF2-40B4-BE49-F238E27FC236}">
                  <a16:creationId xmlns:a16="http://schemas.microsoft.com/office/drawing/2014/main" id="{C2E27A29-52E0-086F-9CFB-E11F2D72D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3925" y="1183900"/>
              <a:ext cx="121525" cy="232050"/>
            </a:xfrm>
            <a:custGeom>
              <a:avLst/>
              <a:gdLst>
                <a:gd name="T0" fmla="*/ 25 w 4861"/>
                <a:gd name="T1" fmla="*/ 171575 h 9282"/>
                <a:gd name="T2" fmla="*/ 1225 w 4861"/>
                <a:gd name="T3" fmla="*/ 183175 h 9282"/>
                <a:gd name="T4" fmla="*/ 4900 w 4861"/>
                <a:gd name="T5" fmla="*/ 194775 h 9282"/>
                <a:gd name="T6" fmla="*/ 10400 w 4861"/>
                <a:gd name="T7" fmla="*/ 205175 h 9282"/>
                <a:gd name="T8" fmla="*/ 17725 w 4861"/>
                <a:gd name="T9" fmla="*/ 214325 h 9282"/>
                <a:gd name="T10" fmla="*/ 26875 w 4861"/>
                <a:gd name="T11" fmla="*/ 221650 h 9282"/>
                <a:gd name="T12" fmla="*/ 37250 w 4861"/>
                <a:gd name="T13" fmla="*/ 227150 h 9282"/>
                <a:gd name="T14" fmla="*/ 48250 w 4861"/>
                <a:gd name="T15" fmla="*/ 230800 h 9282"/>
                <a:gd name="T16" fmla="*/ 60450 w 4861"/>
                <a:gd name="T17" fmla="*/ 232025 h 9282"/>
                <a:gd name="T18" fmla="*/ 72675 w 4861"/>
                <a:gd name="T19" fmla="*/ 230800 h 9282"/>
                <a:gd name="T20" fmla="*/ 84275 w 4861"/>
                <a:gd name="T21" fmla="*/ 227150 h 9282"/>
                <a:gd name="T22" fmla="*/ 94650 w 4861"/>
                <a:gd name="T23" fmla="*/ 221650 h 9282"/>
                <a:gd name="T24" fmla="*/ 103200 w 4861"/>
                <a:gd name="T25" fmla="*/ 214325 h 9282"/>
                <a:gd name="T26" fmla="*/ 111150 w 4861"/>
                <a:gd name="T27" fmla="*/ 205175 h 9282"/>
                <a:gd name="T28" fmla="*/ 116625 w 4861"/>
                <a:gd name="T29" fmla="*/ 194775 h 9282"/>
                <a:gd name="T30" fmla="*/ 120300 w 4861"/>
                <a:gd name="T31" fmla="*/ 183175 h 9282"/>
                <a:gd name="T32" fmla="*/ 121525 w 4861"/>
                <a:gd name="T33" fmla="*/ 171575 h 9282"/>
                <a:gd name="T34" fmla="*/ 120300 w 4861"/>
                <a:gd name="T35" fmla="*/ 165475 h 9282"/>
                <a:gd name="T36" fmla="*/ 116625 w 4861"/>
                <a:gd name="T37" fmla="*/ 160600 h 9282"/>
                <a:gd name="T38" fmla="*/ 111750 w 4861"/>
                <a:gd name="T39" fmla="*/ 157550 h 9282"/>
                <a:gd name="T40" fmla="*/ 103200 w 4861"/>
                <a:gd name="T41" fmla="*/ 156325 h 9282"/>
                <a:gd name="T42" fmla="*/ 97700 w 4861"/>
                <a:gd name="T43" fmla="*/ 158750 h 9282"/>
                <a:gd name="T44" fmla="*/ 93425 w 4861"/>
                <a:gd name="T45" fmla="*/ 163025 h 9282"/>
                <a:gd name="T46" fmla="*/ 91000 w 4861"/>
                <a:gd name="T47" fmla="*/ 167925 h 9282"/>
                <a:gd name="T48" fmla="*/ 90375 w 4861"/>
                <a:gd name="T49" fmla="*/ 177075 h 9282"/>
                <a:gd name="T50" fmla="*/ 85500 w 4861"/>
                <a:gd name="T51" fmla="*/ 188075 h 9282"/>
                <a:gd name="T52" fmla="*/ 77550 w 4861"/>
                <a:gd name="T53" fmla="*/ 196625 h 9282"/>
                <a:gd name="T54" fmla="*/ 66575 w 4861"/>
                <a:gd name="T55" fmla="*/ 200900 h 9282"/>
                <a:gd name="T56" fmla="*/ 54350 w 4861"/>
                <a:gd name="T57" fmla="*/ 200900 h 9282"/>
                <a:gd name="T58" fmla="*/ 43975 w 4861"/>
                <a:gd name="T59" fmla="*/ 196625 h 9282"/>
                <a:gd name="T60" fmla="*/ 35425 w 4861"/>
                <a:gd name="T61" fmla="*/ 188075 h 9282"/>
                <a:gd name="T62" fmla="*/ 31150 w 4861"/>
                <a:gd name="T63" fmla="*/ 177075 h 9282"/>
                <a:gd name="T64" fmla="*/ 30550 w 4861"/>
                <a:gd name="T65" fmla="*/ 0 h 9282"/>
                <a:gd name="T66" fmla="*/ 22000 w 4861"/>
                <a:gd name="T67" fmla="*/ 7325 h 9282"/>
                <a:gd name="T68" fmla="*/ 17725 w 4861"/>
                <a:gd name="T69" fmla="*/ 9175 h 9282"/>
                <a:gd name="T70" fmla="*/ 10400 w 4861"/>
                <a:gd name="T71" fmla="*/ 8550 h 9282"/>
                <a:gd name="T72" fmla="*/ 6725 w 4861"/>
                <a:gd name="T73" fmla="*/ 5500 h 92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59" name="Google Shape;404;p37">
              <a:extLst>
                <a:ext uri="{FF2B5EF4-FFF2-40B4-BE49-F238E27FC236}">
                  <a16:creationId xmlns:a16="http://schemas.microsoft.com/office/drawing/2014/main" id="{1AE4195A-06B9-8DAE-40A3-228251AED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7400" y="931125"/>
              <a:ext cx="483600" cy="259500"/>
            </a:xfrm>
            <a:custGeom>
              <a:avLst/>
              <a:gdLst>
                <a:gd name="T0" fmla="*/ 241800 w 19344"/>
                <a:gd name="T1" fmla="*/ 0 h 10380"/>
                <a:gd name="T2" fmla="*/ 230800 w 19344"/>
                <a:gd name="T3" fmla="*/ 4900 h 10380"/>
                <a:gd name="T4" fmla="*/ 226550 w 19344"/>
                <a:gd name="T5" fmla="*/ 15275 h 10380"/>
                <a:gd name="T6" fmla="*/ 194175 w 19344"/>
                <a:gd name="T7" fmla="*/ 35425 h 10380"/>
                <a:gd name="T8" fmla="*/ 152050 w 19344"/>
                <a:gd name="T9" fmla="*/ 47625 h 10380"/>
                <a:gd name="T10" fmla="*/ 113575 w 19344"/>
                <a:gd name="T11" fmla="*/ 67175 h 10380"/>
                <a:gd name="T12" fmla="*/ 78775 w 19344"/>
                <a:gd name="T13" fmla="*/ 94025 h 10380"/>
                <a:gd name="T14" fmla="*/ 48250 w 19344"/>
                <a:gd name="T15" fmla="*/ 127000 h 10380"/>
                <a:gd name="T16" fmla="*/ 25050 w 19344"/>
                <a:gd name="T17" fmla="*/ 164250 h 10380"/>
                <a:gd name="T18" fmla="*/ 9175 w 19344"/>
                <a:gd name="T19" fmla="*/ 205150 h 10380"/>
                <a:gd name="T20" fmla="*/ 625 w 19344"/>
                <a:gd name="T21" fmla="*/ 248500 h 10380"/>
                <a:gd name="T22" fmla="*/ 18950 w 19344"/>
                <a:gd name="T23" fmla="*/ 241175 h 10380"/>
                <a:gd name="T24" fmla="*/ 55575 w 19344"/>
                <a:gd name="T25" fmla="*/ 227750 h 10380"/>
                <a:gd name="T26" fmla="*/ 88550 w 19344"/>
                <a:gd name="T27" fmla="*/ 230200 h 10380"/>
                <a:gd name="T28" fmla="*/ 113575 w 19344"/>
                <a:gd name="T29" fmla="*/ 241175 h 10380"/>
                <a:gd name="T30" fmla="*/ 125175 w 19344"/>
                <a:gd name="T31" fmla="*/ 202725 h 10380"/>
                <a:gd name="T32" fmla="*/ 141050 w 19344"/>
                <a:gd name="T33" fmla="*/ 149600 h 10380"/>
                <a:gd name="T34" fmla="*/ 172200 w 19344"/>
                <a:gd name="T35" fmla="*/ 88550 h 10380"/>
                <a:gd name="T36" fmla="*/ 210050 w 19344"/>
                <a:gd name="T37" fmla="*/ 42750 h 10380"/>
                <a:gd name="T38" fmla="*/ 218600 w 19344"/>
                <a:gd name="T39" fmla="*/ 48850 h 10380"/>
                <a:gd name="T40" fmla="*/ 192950 w 19344"/>
                <a:gd name="T41" fmla="*/ 80000 h 10380"/>
                <a:gd name="T42" fmla="*/ 159375 w 19344"/>
                <a:gd name="T43" fmla="*/ 137375 h 10380"/>
                <a:gd name="T44" fmla="*/ 141050 w 19344"/>
                <a:gd name="T45" fmla="*/ 191125 h 10380"/>
                <a:gd name="T46" fmla="*/ 131300 w 19344"/>
                <a:gd name="T47" fmla="*/ 244225 h 10380"/>
                <a:gd name="T48" fmla="*/ 154500 w 19344"/>
                <a:gd name="T49" fmla="*/ 232025 h 10380"/>
                <a:gd name="T50" fmla="*/ 183200 w 19344"/>
                <a:gd name="T51" fmla="*/ 227150 h 10380"/>
                <a:gd name="T52" fmla="*/ 211875 w 19344"/>
                <a:gd name="T53" fmla="*/ 232025 h 10380"/>
                <a:gd name="T54" fmla="*/ 235700 w 19344"/>
                <a:gd name="T55" fmla="*/ 244850 h 10380"/>
                <a:gd name="T56" fmla="*/ 239350 w 19344"/>
                <a:gd name="T57" fmla="*/ 42750 h 10380"/>
                <a:gd name="T58" fmla="*/ 247900 w 19344"/>
                <a:gd name="T59" fmla="*/ 48850 h 10380"/>
                <a:gd name="T60" fmla="*/ 265000 w 19344"/>
                <a:gd name="T61" fmla="*/ 234475 h 10380"/>
                <a:gd name="T62" fmla="*/ 292475 w 19344"/>
                <a:gd name="T63" fmla="*/ 227750 h 10380"/>
                <a:gd name="T64" fmla="*/ 322400 w 19344"/>
                <a:gd name="T65" fmla="*/ 230200 h 10380"/>
                <a:gd name="T66" fmla="*/ 346825 w 19344"/>
                <a:gd name="T67" fmla="*/ 240575 h 10380"/>
                <a:gd name="T68" fmla="*/ 345600 w 19344"/>
                <a:gd name="T69" fmla="*/ 202725 h 10380"/>
                <a:gd name="T70" fmla="*/ 329725 w 19344"/>
                <a:gd name="T71" fmla="*/ 151425 h 10380"/>
                <a:gd name="T72" fmla="*/ 300425 w 19344"/>
                <a:gd name="T73" fmla="*/ 94650 h 10380"/>
                <a:gd name="T74" fmla="*/ 265625 w 19344"/>
                <a:gd name="T75" fmla="*/ 50675 h 10380"/>
                <a:gd name="T76" fmla="*/ 268675 w 19344"/>
                <a:gd name="T77" fmla="*/ 42750 h 10380"/>
                <a:gd name="T78" fmla="*/ 300425 w 19344"/>
                <a:gd name="T79" fmla="*/ 73275 h 10380"/>
                <a:gd name="T80" fmla="*/ 336450 w 19344"/>
                <a:gd name="T81" fmla="*/ 134325 h 10380"/>
                <a:gd name="T82" fmla="*/ 355375 w 19344"/>
                <a:gd name="T83" fmla="*/ 190500 h 10380"/>
                <a:gd name="T84" fmla="*/ 364525 w 19344"/>
                <a:gd name="T85" fmla="*/ 244850 h 10380"/>
                <a:gd name="T86" fmla="*/ 388350 w 19344"/>
                <a:gd name="T87" fmla="*/ 232025 h 10380"/>
                <a:gd name="T88" fmla="*/ 417650 w 19344"/>
                <a:gd name="T89" fmla="*/ 227150 h 10380"/>
                <a:gd name="T90" fmla="*/ 456725 w 19344"/>
                <a:gd name="T91" fmla="*/ 236300 h 10380"/>
                <a:gd name="T92" fmla="*/ 483600 w 19344"/>
                <a:gd name="T93" fmla="*/ 259500 h 10380"/>
                <a:gd name="T94" fmla="*/ 477475 w 19344"/>
                <a:gd name="T95" fmla="*/ 215550 h 10380"/>
                <a:gd name="T96" fmla="*/ 463450 w 19344"/>
                <a:gd name="T97" fmla="*/ 174025 h 10380"/>
                <a:gd name="T98" fmla="*/ 441450 w 19344"/>
                <a:gd name="T99" fmla="*/ 135550 h 10380"/>
                <a:gd name="T100" fmla="*/ 412775 w 19344"/>
                <a:gd name="T101" fmla="*/ 101350 h 10380"/>
                <a:gd name="T102" fmla="*/ 379175 w 19344"/>
                <a:gd name="T103" fmla="*/ 73275 h 10380"/>
                <a:gd name="T104" fmla="*/ 341325 w 19344"/>
                <a:gd name="T105" fmla="*/ 51900 h 10380"/>
                <a:gd name="T106" fmla="*/ 300425 w 19344"/>
                <a:gd name="T107" fmla="*/ 37850 h 10380"/>
                <a:gd name="T108" fmla="*/ 257075 w 19344"/>
                <a:gd name="T109" fmla="*/ 31150 h 10380"/>
                <a:gd name="T110" fmla="*/ 254625 w 19344"/>
                <a:gd name="T111" fmla="*/ 6725 h 10380"/>
                <a:gd name="T112" fmla="*/ 244850 w 19344"/>
                <a:gd name="T113" fmla="*/ 625 h 1038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62" name="Google Shape;405;p37">
            <a:extLst>
              <a:ext uri="{FF2B5EF4-FFF2-40B4-BE49-F238E27FC236}">
                <a16:creationId xmlns:a16="http://schemas.microsoft.com/office/drawing/2014/main" id="{BE0D23A5-C521-9647-631D-8F682E1352E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99200" y="1646238"/>
            <a:ext cx="344488" cy="242887"/>
            <a:chOff x="559275" y="1683950"/>
            <a:chExt cx="466500" cy="327300"/>
          </a:xfrm>
          <a:solidFill>
            <a:srgbClr val="334F74"/>
          </a:solidFill>
        </p:grpSpPr>
        <p:sp>
          <p:nvSpPr>
            <p:cNvPr id="14556" name="Google Shape;406;p37">
              <a:extLst>
                <a:ext uri="{FF2B5EF4-FFF2-40B4-BE49-F238E27FC236}">
                  <a16:creationId xmlns:a16="http://schemas.microsoft.com/office/drawing/2014/main" id="{BCA59DB0-7F95-990A-0427-0DF7439D9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5" y="1683950"/>
              <a:ext cx="466500" cy="197850"/>
            </a:xfrm>
            <a:custGeom>
              <a:avLst/>
              <a:gdLst>
                <a:gd name="T0" fmla="*/ 9775 w 18660"/>
                <a:gd name="T1" fmla="*/ 25 h 7914"/>
                <a:gd name="T2" fmla="*/ 7325 w 18660"/>
                <a:gd name="T3" fmla="*/ 1250 h 7914"/>
                <a:gd name="T4" fmla="*/ 5500 w 18660"/>
                <a:gd name="T5" fmla="*/ 1850 h 7914"/>
                <a:gd name="T6" fmla="*/ 3675 w 18660"/>
                <a:gd name="T7" fmla="*/ 3675 h 7914"/>
                <a:gd name="T8" fmla="*/ 1850 w 18660"/>
                <a:gd name="T9" fmla="*/ 5525 h 7914"/>
                <a:gd name="T10" fmla="*/ 1225 w 18660"/>
                <a:gd name="T11" fmla="*/ 7350 h 7914"/>
                <a:gd name="T12" fmla="*/ 0 w 18660"/>
                <a:gd name="T13" fmla="*/ 9800 h 7914"/>
                <a:gd name="T14" fmla="*/ 0 w 18660"/>
                <a:gd name="T15" fmla="*/ 12225 h 7914"/>
                <a:gd name="T16" fmla="*/ 0 w 18660"/>
                <a:gd name="T17" fmla="*/ 29325 h 7914"/>
                <a:gd name="T18" fmla="*/ 233250 w 18660"/>
                <a:gd name="T19" fmla="*/ 197850 h 7914"/>
                <a:gd name="T20" fmla="*/ 466475 w 18660"/>
                <a:gd name="T21" fmla="*/ 29325 h 7914"/>
                <a:gd name="T22" fmla="*/ 466475 w 18660"/>
                <a:gd name="T23" fmla="*/ 12225 h 7914"/>
                <a:gd name="T24" fmla="*/ 466475 w 18660"/>
                <a:gd name="T25" fmla="*/ 9800 h 7914"/>
                <a:gd name="T26" fmla="*/ 465275 w 18660"/>
                <a:gd name="T27" fmla="*/ 7350 h 7914"/>
                <a:gd name="T28" fmla="*/ 464650 w 18660"/>
                <a:gd name="T29" fmla="*/ 5525 h 7914"/>
                <a:gd name="T30" fmla="*/ 462825 w 18660"/>
                <a:gd name="T31" fmla="*/ 3675 h 7914"/>
                <a:gd name="T32" fmla="*/ 461000 w 18660"/>
                <a:gd name="T33" fmla="*/ 1850 h 7914"/>
                <a:gd name="T34" fmla="*/ 459150 w 18660"/>
                <a:gd name="T35" fmla="*/ 1250 h 7914"/>
                <a:gd name="T36" fmla="*/ 456725 w 18660"/>
                <a:gd name="T37" fmla="*/ 25 h 7914"/>
                <a:gd name="T38" fmla="*/ 9775 w 18660"/>
                <a:gd name="T39" fmla="*/ 25 h 791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lnTo>
                    <a:pt x="39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57" name="Google Shape;407;p37">
              <a:extLst>
                <a:ext uri="{FF2B5EF4-FFF2-40B4-BE49-F238E27FC236}">
                  <a16:creationId xmlns:a16="http://schemas.microsoft.com/office/drawing/2014/main" id="{50B157D0-8988-3B22-268F-E9736090B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5" y="1727925"/>
              <a:ext cx="466500" cy="283325"/>
            </a:xfrm>
            <a:custGeom>
              <a:avLst/>
              <a:gdLst>
                <a:gd name="T0" fmla="*/ 0 w 18660"/>
                <a:gd name="T1" fmla="*/ 0 h 11333"/>
                <a:gd name="T2" fmla="*/ 0 w 18660"/>
                <a:gd name="T3" fmla="*/ 271100 h 11333"/>
                <a:gd name="T4" fmla="*/ 0 w 18660"/>
                <a:gd name="T5" fmla="*/ 272925 h 11333"/>
                <a:gd name="T6" fmla="*/ 128225 w 18660"/>
                <a:gd name="T7" fmla="*/ 180750 h 11333"/>
                <a:gd name="T8" fmla="*/ 130675 w 18660"/>
                <a:gd name="T9" fmla="*/ 179525 h 11333"/>
                <a:gd name="T10" fmla="*/ 133125 w 18660"/>
                <a:gd name="T11" fmla="*/ 179525 h 11333"/>
                <a:gd name="T12" fmla="*/ 134950 w 18660"/>
                <a:gd name="T13" fmla="*/ 180125 h 11333"/>
                <a:gd name="T14" fmla="*/ 136775 w 18660"/>
                <a:gd name="T15" fmla="*/ 181950 h 11333"/>
                <a:gd name="T16" fmla="*/ 138000 w 18660"/>
                <a:gd name="T17" fmla="*/ 184400 h 11333"/>
                <a:gd name="T18" fmla="*/ 138000 w 18660"/>
                <a:gd name="T19" fmla="*/ 186850 h 11333"/>
                <a:gd name="T20" fmla="*/ 136775 w 18660"/>
                <a:gd name="T21" fmla="*/ 188675 h 11333"/>
                <a:gd name="T22" fmla="*/ 135550 w 18660"/>
                <a:gd name="T23" fmla="*/ 190500 h 11333"/>
                <a:gd name="T24" fmla="*/ 7950 w 18660"/>
                <a:gd name="T25" fmla="*/ 282700 h 11333"/>
                <a:gd name="T26" fmla="*/ 10375 w 18660"/>
                <a:gd name="T27" fmla="*/ 283325 h 11333"/>
                <a:gd name="T28" fmla="*/ 456100 w 18660"/>
                <a:gd name="T29" fmla="*/ 283325 h 11333"/>
                <a:gd name="T30" fmla="*/ 458550 w 18660"/>
                <a:gd name="T31" fmla="*/ 282700 h 11333"/>
                <a:gd name="T32" fmla="*/ 330950 w 18660"/>
                <a:gd name="T33" fmla="*/ 190500 h 11333"/>
                <a:gd name="T34" fmla="*/ 329725 w 18660"/>
                <a:gd name="T35" fmla="*/ 188675 h 11333"/>
                <a:gd name="T36" fmla="*/ 328500 w 18660"/>
                <a:gd name="T37" fmla="*/ 186850 h 11333"/>
                <a:gd name="T38" fmla="*/ 328500 w 18660"/>
                <a:gd name="T39" fmla="*/ 184400 h 11333"/>
                <a:gd name="T40" fmla="*/ 329725 w 18660"/>
                <a:gd name="T41" fmla="*/ 181950 h 11333"/>
                <a:gd name="T42" fmla="*/ 331550 w 18660"/>
                <a:gd name="T43" fmla="*/ 180125 h 11333"/>
                <a:gd name="T44" fmla="*/ 333375 w 18660"/>
                <a:gd name="T45" fmla="*/ 179525 h 11333"/>
                <a:gd name="T46" fmla="*/ 335825 w 18660"/>
                <a:gd name="T47" fmla="*/ 179525 h 11333"/>
                <a:gd name="T48" fmla="*/ 338275 w 18660"/>
                <a:gd name="T49" fmla="*/ 180750 h 11333"/>
                <a:gd name="T50" fmla="*/ 466475 w 18660"/>
                <a:gd name="T51" fmla="*/ 272925 h 11333"/>
                <a:gd name="T52" fmla="*/ 466475 w 18660"/>
                <a:gd name="T53" fmla="*/ 271100 h 11333"/>
                <a:gd name="T54" fmla="*/ 466475 w 18660"/>
                <a:gd name="T55" fmla="*/ 0 h 11333"/>
                <a:gd name="T56" fmla="*/ 236900 w 18660"/>
                <a:gd name="T57" fmla="*/ 166075 h 11333"/>
                <a:gd name="T58" fmla="*/ 235075 w 18660"/>
                <a:gd name="T59" fmla="*/ 167300 h 11333"/>
                <a:gd name="T60" fmla="*/ 231425 w 18660"/>
                <a:gd name="T61" fmla="*/ 167300 h 11333"/>
                <a:gd name="T62" fmla="*/ 229575 w 18660"/>
                <a:gd name="T63" fmla="*/ 166075 h 11333"/>
                <a:gd name="T64" fmla="*/ 0 w 18660"/>
                <a:gd name="T65" fmla="*/ 0 h 1133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63" name="Google Shape;408;p37">
            <a:extLst>
              <a:ext uri="{FF2B5EF4-FFF2-40B4-BE49-F238E27FC236}">
                <a16:creationId xmlns:a16="http://schemas.microsoft.com/office/drawing/2014/main" id="{A50B9359-D426-169E-16E5-A5D1F0FE127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97675" y="1598613"/>
            <a:ext cx="344488" cy="338137"/>
            <a:chOff x="1233350" y="1619250"/>
            <a:chExt cx="466500" cy="456725"/>
          </a:xfrm>
          <a:solidFill>
            <a:srgbClr val="334F74"/>
          </a:solidFill>
        </p:grpSpPr>
        <p:sp>
          <p:nvSpPr>
            <p:cNvPr id="14552" name="Google Shape;409;p37">
              <a:extLst>
                <a:ext uri="{FF2B5EF4-FFF2-40B4-BE49-F238E27FC236}">
                  <a16:creationId xmlns:a16="http://schemas.microsoft.com/office/drawing/2014/main" id="{90E9E848-EFDC-4188-E192-D4E68E08F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350" y="1619250"/>
              <a:ext cx="466500" cy="456725"/>
            </a:xfrm>
            <a:custGeom>
              <a:avLst/>
              <a:gdLst>
                <a:gd name="T0" fmla="*/ 373075 w 18660"/>
                <a:gd name="T1" fmla="*/ 127000 h 18269"/>
                <a:gd name="T2" fmla="*/ 373075 w 18660"/>
                <a:gd name="T3" fmla="*/ 225925 h 18269"/>
                <a:gd name="T4" fmla="*/ 432900 w 18660"/>
                <a:gd name="T5" fmla="*/ 197825 h 18269"/>
                <a:gd name="T6" fmla="*/ 236900 w 18660"/>
                <a:gd name="T7" fmla="*/ 339475 h 18269"/>
                <a:gd name="T8" fmla="*/ 235075 w 18660"/>
                <a:gd name="T9" fmla="*/ 340100 h 18269"/>
                <a:gd name="T10" fmla="*/ 233250 w 18660"/>
                <a:gd name="T11" fmla="*/ 340700 h 18269"/>
                <a:gd name="T12" fmla="*/ 231425 w 18660"/>
                <a:gd name="T13" fmla="*/ 340100 h 18269"/>
                <a:gd name="T14" fmla="*/ 229575 w 18660"/>
                <a:gd name="T15" fmla="*/ 339475 h 18269"/>
                <a:gd name="T16" fmla="*/ 33600 w 18660"/>
                <a:gd name="T17" fmla="*/ 197825 h 18269"/>
                <a:gd name="T18" fmla="*/ 93425 w 18660"/>
                <a:gd name="T19" fmla="*/ 225925 h 18269"/>
                <a:gd name="T20" fmla="*/ 93425 w 18660"/>
                <a:gd name="T21" fmla="*/ 127000 h 18269"/>
                <a:gd name="T22" fmla="*/ 373075 w 18660"/>
                <a:gd name="T23" fmla="*/ 127000 h 18269"/>
                <a:gd name="T24" fmla="*/ 233250 w 18660"/>
                <a:gd name="T25" fmla="*/ 0 h 18269"/>
                <a:gd name="T26" fmla="*/ 0 w 18660"/>
                <a:gd name="T27" fmla="*/ 168525 h 18269"/>
                <a:gd name="T28" fmla="*/ 0 w 18660"/>
                <a:gd name="T29" fmla="*/ 444500 h 18269"/>
                <a:gd name="T30" fmla="*/ 0 w 18660"/>
                <a:gd name="T31" fmla="*/ 446325 h 18269"/>
                <a:gd name="T32" fmla="*/ 128225 w 18660"/>
                <a:gd name="T33" fmla="*/ 354125 h 18269"/>
                <a:gd name="T34" fmla="*/ 130675 w 18660"/>
                <a:gd name="T35" fmla="*/ 352925 h 18269"/>
                <a:gd name="T36" fmla="*/ 133125 w 18660"/>
                <a:gd name="T37" fmla="*/ 352925 h 18269"/>
                <a:gd name="T38" fmla="*/ 134950 w 18660"/>
                <a:gd name="T39" fmla="*/ 353525 h 18269"/>
                <a:gd name="T40" fmla="*/ 136775 w 18660"/>
                <a:gd name="T41" fmla="*/ 355350 h 18269"/>
                <a:gd name="T42" fmla="*/ 138000 w 18660"/>
                <a:gd name="T43" fmla="*/ 357800 h 18269"/>
                <a:gd name="T44" fmla="*/ 138000 w 18660"/>
                <a:gd name="T45" fmla="*/ 359625 h 18269"/>
                <a:gd name="T46" fmla="*/ 136775 w 18660"/>
                <a:gd name="T47" fmla="*/ 362075 h 18269"/>
                <a:gd name="T48" fmla="*/ 135550 w 18660"/>
                <a:gd name="T49" fmla="*/ 363900 h 18269"/>
                <a:gd name="T50" fmla="*/ 7950 w 18660"/>
                <a:gd name="T51" fmla="*/ 456100 h 18269"/>
                <a:gd name="T52" fmla="*/ 10400 w 18660"/>
                <a:gd name="T53" fmla="*/ 456100 h 18269"/>
                <a:gd name="T54" fmla="*/ 12225 w 18660"/>
                <a:gd name="T55" fmla="*/ 456700 h 18269"/>
                <a:gd name="T56" fmla="*/ 454275 w 18660"/>
                <a:gd name="T57" fmla="*/ 456700 h 18269"/>
                <a:gd name="T58" fmla="*/ 456100 w 18660"/>
                <a:gd name="T59" fmla="*/ 456100 h 18269"/>
                <a:gd name="T60" fmla="*/ 458550 w 18660"/>
                <a:gd name="T61" fmla="*/ 456100 h 18269"/>
                <a:gd name="T62" fmla="*/ 330950 w 18660"/>
                <a:gd name="T63" fmla="*/ 363900 h 18269"/>
                <a:gd name="T64" fmla="*/ 329725 w 18660"/>
                <a:gd name="T65" fmla="*/ 362075 h 18269"/>
                <a:gd name="T66" fmla="*/ 328500 w 18660"/>
                <a:gd name="T67" fmla="*/ 359625 h 18269"/>
                <a:gd name="T68" fmla="*/ 328500 w 18660"/>
                <a:gd name="T69" fmla="*/ 357800 h 18269"/>
                <a:gd name="T70" fmla="*/ 329725 w 18660"/>
                <a:gd name="T71" fmla="*/ 355350 h 18269"/>
                <a:gd name="T72" fmla="*/ 331550 w 18660"/>
                <a:gd name="T73" fmla="*/ 353525 h 18269"/>
                <a:gd name="T74" fmla="*/ 333375 w 18660"/>
                <a:gd name="T75" fmla="*/ 352925 h 18269"/>
                <a:gd name="T76" fmla="*/ 335825 w 18660"/>
                <a:gd name="T77" fmla="*/ 352925 h 18269"/>
                <a:gd name="T78" fmla="*/ 338275 w 18660"/>
                <a:gd name="T79" fmla="*/ 354125 h 18269"/>
                <a:gd name="T80" fmla="*/ 466500 w 18660"/>
                <a:gd name="T81" fmla="*/ 446325 h 18269"/>
                <a:gd name="T82" fmla="*/ 466500 w 18660"/>
                <a:gd name="T83" fmla="*/ 444500 h 18269"/>
                <a:gd name="T84" fmla="*/ 466500 w 18660"/>
                <a:gd name="T85" fmla="*/ 168525 h 18269"/>
                <a:gd name="T86" fmla="*/ 233250 w 18660"/>
                <a:gd name="T87" fmla="*/ 0 h 1826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lnTo>
                    <a:pt x="14923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53" name="Google Shape;410;p37">
              <a:extLst>
                <a:ext uri="{FF2B5EF4-FFF2-40B4-BE49-F238E27FC236}">
                  <a16:creationId xmlns:a16="http://schemas.microsoft.com/office/drawing/2014/main" id="{8F396243-008D-3FC7-32A9-F1CEC3EAA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25" y="1792025"/>
              <a:ext cx="168550" cy="12250"/>
            </a:xfrm>
            <a:custGeom>
              <a:avLst/>
              <a:gdLst>
                <a:gd name="T0" fmla="*/ 3675 w 6742"/>
                <a:gd name="T1" fmla="*/ 25 h 490"/>
                <a:gd name="T2" fmla="*/ 1850 w 6742"/>
                <a:gd name="T3" fmla="*/ 1850 h 490"/>
                <a:gd name="T4" fmla="*/ 625 w 6742"/>
                <a:gd name="T5" fmla="*/ 3675 h 490"/>
                <a:gd name="T6" fmla="*/ 25 w 6742"/>
                <a:gd name="T7" fmla="*/ 6125 h 490"/>
                <a:gd name="T8" fmla="*/ 625 w 6742"/>
                <a:gd name="T9" fmla="*/ 8575 h 490"/>
                <a:gd name="T10" fmla="*/ 1850 w 6742"/>
                <a:gd name="T11" fmla="*/ 10400 h 490"/>
                <a:gd name="T12" fmla="*/ 3675 w 6742"/>
                <a:gd name="T13" fmla="*/ 11625 h 490"/>
                <a:gd name="T14" fmla="*/ 6125 w 6742"/>
                <a:gd name="T15" fmla="*/ 12225 h 490"/>
                <a:gd name="T16" fmla="*/ 162425 w 6742"/>
                <a:gd name="T17" fmla="*/ 12225 h 490"/>
                <a:gd name="T18" fmla="*/ 164875 w 6742"/>
                <a:gd name="T19" fmla="*/ 11625 h 490"/>
                <a:gd name="T20" fmla="*/ 166700 w 6742"/>
                <a:gd name="T21" fmla="*/ 10400 h 490"/>
                <a:gd name="T22" fmla="*/ 167925 w 6742"/>
                <a:gd name="T23" fmla="*/ 8575 h 490"/>
                <a:gd name="T24" fmla="*/ 168525 w 6742"/>
                <a:gd name="T25" fmla="*/ 6125 h 490"/>
                <a:gd name="T26" fmla="*/ 167925 w 6742"/>
                <a:gd name="T27" fmla="*/ 3675 h 490"/>
                <a:gd name="T28" fmla="*/ 166700 w 6742"/>
                <a:gd name="T29" fmla="*/ 1850 h 490"/>
                <a:gd name="T30" fmla="*/ 164875 w 6742"/>
                <a:gd name="T31" fmla="*/ 25 h 490"/>
                <a:gd name="T32" fmla="*/ 3675 w 6742"/>
                <a:gd name="T33" fmla="*/ 25 h 4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lnTo>
                    <a:pt x="14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54" name="Google Shape;411;p37">
              <a:extLst>
                <a:ext uri="{FF2B5EF4-FFF2-40B4-BE49-F238E27FC236}">
                  <a16:creationId xmlns:a16="http://schemas.microsoft.com/office/drawing/2014/main" id="{4F19CF49-DF1B-8363-3F1C-F115F8C3F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25" y="1825000"/>
              <a:ext cx="168550" cy="12250"/>
            </a:xfrm>
            <a:custGeom>
              <a:avLst/>
              <a:gdLst>
                <a:gd name="T0" fmla="*/ 6125 w 6742"/>
                <a:gd name="T1" fmla="*/ 25 h 490"/>
                <a:gd name="T2" fmla="*/ 3675 w 6742"/>
                <a:gd name="T3" fmla="*/ 625 h 490"/>
                <a:gd name="T4" fmla="*/ 1850 w 6742"/>
                <a:gd name="T5" fmla="*/ 1850 h 490"/>
                <a:gd name="T6" fmla="*/ 625 w 6742"/>
                <a:gd name="T7" fmla="*/ 3675 h 490"/>
                <a:gd name="T8" fmla="*/ 25 w 6742"/>
                <a:gd name="T9" fmla="*/ 6125 h 490"/>
                <a:gd name="T10" fmla="*/ 625 w 6742"/>
                <a:gd name="T11" fmla="*/ 8575 h 490"/>
                <a:gd name="T12" fmla="*/ 1850 w 6742"/>
                <a:gd name="T13" fmla="*/ 10400 h 490"/>
                <a:gd name="T14" fmla="*/ 3675 w 6742"/>
                <a:gd name="T15" fmla="*/ 11625 h 490"/>
                <a:gd name="T16" fmla="*/ 6125 w 6742"/>
                <a:gd name="T17" fmla="*/ 12225 h 490"/>
                <a:gd name="T18" fmla="*/ 162425 w 6742"/>
                <a:gd name="T19" fmla="*/ 12225 h 490"/>
                <a:gd name="T20" fmla="*/ 164875 w 6742"/>
                <a:gd name="T21" fmla="*/ 11625 h 490"/>
                <a:gd name="T22" fmla="*/ 166700 w 6742"/>
                <a:gd name="T23" fmla="*/ 10400 h 490"/>
                <a:gd name="T24" fmla="*/ 167925 w 6742"/>
                <a:gd name="T25" fmla="*/ 8575 h 490"/>
                <a:gd name="T26" fmla="*/ 168525 w 6742"/>
                <a:gd name="T27" fmla="*/ 6125 h 490"/>
                <a:gd name="T28" fmla="*/ 167925 w 6742"/>
                <a:gd name="T29" fmla="*/ 3675 h 490"/>
                <a:gd name="T30" fmla="*/ 166700 w 6742"/>
                <a:gd name="T31" fmla="*/ 1850 h 490"/>
                <a:gd name="T32" fmla="*/ 164875 w 6742"/>
                <a:gd name="T33" fmla="*/ 625 h 490"/>
                <a:gd name="T34" fmla="*/ 162425 w 6742"/>
                <a:gd name="T35" fmla="*/ 25 h 490"/>
                <a:gd name="T36" fmla="*/ 6125 w 6742"/>
                <a:gd name="T37" fmla="*/ 25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lnTo>
                    <a:pt x="24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55" name="Google Shape;412;p37">
              <a:extLst>
                <a:ext uri="{FF2B5EF4-FFF2-40B4-BE49-F238E27FC236}">
                  <a16:creationId xmlns:a16="http://schemas.microsoft.com/office/drawing/2014/main" id="{806D26AD-D192-F73B-7F87-50D9959F6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325" y="1858575"/>
              <a:ext cx="70850" cy="12250"/>
            </a:xfrm>
            <a:custGeom>
              <a:avLst/>
              <a:gdLst>
                <a:gd name="T0" fmla="*/ 6125 w 2834"/>
                <a:gd name="T1" fmla="*/ 25 h 490"/>
                <a:gd name="T2" fmla="*/ 3675 w 2834"/>
                <a:gd name="T3" fmla="*/ 625 h 490"/>
                <a:gd name="T4" fmla="*/ 1850 w 2834"/>
                <a:gd name="T5" fmla="*/ 1850 h 490"/>
                <a:gd name="T6" fmla="*/ 625 w 2834"/>
                <a:gd name="T7" fmla="*/ 3675 h 490"/>
                <a:gd name="T8" fmla="*/ 25 w 2834"/>
                <a:gd name="T9" fmla="*/ 6125 h 490"/>
                <a:gd name="T10" fmla="*/ 625 w 2834"/>
                <a:gd name="T11" fmla="*/ 8575 h 490"/>
                <a:gd name="T12" fmla="*/ 1850 w 2834"/>
                <a:gd name="T13" fmla="*/ 10400 h 490"/>
                <a:gd name="T14" fmla="*/ 3675 w 2834"/>
                <a:gd name="T15" fmla="*/ 11625 h 490"/>
                <a:gd name="T16" fmla="*/ 6125 w 2834"/>
                <a:gd name="T17" fmla="*/ 12225 h 490"/>
                <a:gd name="T18" fmla="*/ 64725 w 2834"/>
                <a:gd name="T19" fmla="*/ 12225 h 490"/>
                <a:gd name="T20" fmla="*/ 67175 w 2834"/>
                <a:gd name="T21" fmla="*/ 11625 h 490"/>
                <a:gd name="T22" fmla="*/ 69000 w 2834"/>
                <a:gd name="T23" fmla="*/ 10400 h 490"/>
                <a:gd name="T24" fmla="*/ 70225 w 2834"/>
                <a:gd name="T25" fmla="*/ 8575 h 490"/>
                <a:gd name="T26" fmla="*/ 70850 w 2834"/>
                <a:gd name="T27" fmla="*/ 6125 h 490"/>
                <a:gd name="T28" fmla="*/ 70225 w 2834"/>
                <a:gd name="T29" fmla="*/ 3675 h 490"/>
                <a:gd name="T30" fmla="*/ 69000 w 2834"/>
                <a:gd name="T31" fmla="*/ 1850 h 490"/>
                <a:gd name="T32" fmla="*/ 67175 w 2834"/>
                <a:gd name="T33" fmla="*/ 625 h 490"/>
                <a:gd name="T34" fmla="*/ 64725 w 2834"/>
                <a:gd name="T35" fmla="*/ 25 h 490"/>
                <a:gd name="T36" fmla="*/ 6125 w 2834"/>
                <a:gd name="T37" fmla="*/ 25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lnTo>
                    <a:pt x="24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64" name="Google Shape;413;p37">
            <a:extLst>
              <a:ext uri="{FF2B5EF4-FFF2-40B4-BE49-F238E27FC236}">
                <a16:creationId xmlns:a16="http://schemas.microsoft.com/office/drawing/2014/main" id="{4E8AEABF-E174-80E7-D14B-0714C6F1783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607263" y="1604963"/>
            <a:ext cx="323850" cy="323850"/>
            <a:chOff x="1922075" y="1629000"/>
            <a:chExt cx="437200" cy="437200"/>
          </a:xfrm>
          <a:solidFill>
            <a:srgbClr val="334F74"/>
          </a:solidFill>
        </p:grpSpPr>
        <p:sp>
          <p:nvSpPr>
            <p:cNvPr id="14550" name="Google Shape;414;p37">
              <a:extLst>
                <a:ext uri="{FF2B5EF4-FFF2-40B4-BE49-F238E27FC236}">
                  <a16:creationId xmlns:a16="http://schemas.microsoft.com/office/drawing/2014/main" id="{3F89A345-6E2A-43D4-91CE-FEA29AC31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425" y="1629000"/>
              <a:ext cx="150850" cy="150850"/>
            </a:xfrm>
            <a:custGeom>
              <a:avLst/>
              <a:gdLst>
                <a:gd name="T0" fmla="*/ 50100 w 6034"/>
                <a:gd name="T1" fmla="*/ 25 h 6034"/>
                <a:gd name="T2" fmla="*/ 47025 w 6034"/>
                <a:gd name="T3" fmla="*/ 625 h 6034"/>
                <a:gd name="T4" fmla="*/ 44600 w 6034"/>
                <a:gd name="T5" fmla="*/ 1250 h 6034"/>
                <a:gd name="T6" fmla="*/ 42150 w 6034"/>
                <a:gd name="T7" fmla="*/ 2450 h 6034"/>
                <a:gd name="T8" fmla="*/ 39700 w 6034"/>
                <a:gd name="T9" fmla="*/ 4300 h 6034"/>
                <a:gd name="T10" fmla="*/ 25 w 6034"/>
                <a:gd name="T11" fmla="*/ 44600 h 6034"/>
                <a:gd name="T12" fmla="*/ 106275 w 6034"/>
                <a:gd name="T13" fmla="*/ 150825 h 6034"/>
                <a:gd name="T14" fmla="*/ 146550 w 6034"/>
                <a:gd name="T15" fmla="*/ 111150 h 6034"/>
                <a:gd name="T16" fmla="*/ 148400 w 6034"/>
                <a:gd name="T17" fmla="*/ 108700 h 6034"/>
                <a:gd name="T18" fmla="*/ 149625 w 6034"/>
                <a:gd name="T19" fmla="*/ 106250 h 6034"/>
                <a:gd name="T20" fmla="*/ 150225 w 6034"/>
                <a:gd name="T21" fmla="*/ 103825 h 6034"/>
                <a:gd name="T22" fmla="*/ 150825 w 6034"/>
                <a:gd name="T23" fmla="*/ 100775 h 6034"/>
                <a:gd name="T24" fmla="*/ 150225 w 6034"/>
                <a:gd name="T25" fmla="*/ 98325 h 6034"/>
                <a:gd name="T26" fmla="*/ 149625 w 6034"/>
                <a:gd name="T27" fmla="*/ 95275 h 6034"/>
                <a:gd name="T28" fmla="*/ 148400 w 6034"/>
                <a:gd name="T29" fmla="*/ 92825 h 6034"/>
                <a:gd name="T30" fmla="*/ 146550 w 6034"/>
                <a:gd name="T31" fmla="*/ 90375 h 6034"/>
                <a:gd name="T32" fmla="*/ 60475 w 6034"/>
                <a:gd name="T33" fmla="*/ 4300 h 6034"/>
                <a:gd name="T34" fmla="*/ 58025 w 6034"/>
                <a:gd name="T35" fmla="*/ 2450 h 6034"/>
                <a:gd name="T36" fmla="*/ 55575 w 6034"/>
                <a:gd name="T37" fmla="*/ 1250 h 6034"/>
                <a:gd name="T38" fmla="*/ 52525 w 6034"/>
                <a:gd name="T39" fmla="*/ 625 h 6034"/>
                <a:gd name="T40" fmla="*/ 50100 w 6034"/>
                <a:gd name="T41" fmla="*/ 25 h 60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51" name="Google Shape;415;p37">
              <a:extLst>
                <a:ext uri="{FF2B5EF4-FFF2-40B4-BE49-F238E27FC236}">
                  <a16:creationId xmlns:a16="http://schemas.microsoft.com/office/drawing/2014/main" id="{7AB0A845-BD4F-A09A-8077-BCFAEE06E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075" y="1686400"/>
              <a:ext cx="379800" cy="379800"/>
            </a:xfrm>
            <a:custGeom>
              <a:avLst/>
              <a:gdLst>
                <a:gd name="T0" fmla="*/ 27500 w 15192"/>
                <a:gd name="T1" fmla="*/ 263175 h 15192"/>
                <a:gd name="T2" fmla="*/ 116625 w 15192"/>
                <a:gd name="T3" fmla="*/ 352325 h 15192"/>
                <a:gd name="T4" fmla="*/ 115400 w 15192"/>
                <a:gd name="T5" fmla="*/ 352925 h 15192"/>
                <a:gd name="T6" fmla="*/ 49475 w 15192"/>
                <a:gd name="T7" fmla="*/ 362700 h 15192"/>
                <a:gd name="T8" fmla="*/ 17100 w 15192"/>
                <a:gd name="T9" fmla="*/ 330325 h 15192"/>
                <a:gd name="T10" fmla="*/ 26875 w 15192"/>
                <a:gd name="T11" fmla="*/ 264400 h 15192"/>
                <a:gd name="T12" fmla="*/ 27500 w 15192"/>
                <a:gd name="T13" fmla="*/ 263175 h 15192"/>
                <a:gd name="T14" fmla="*/ 272950 w 15192"/>
                <a:gd name="T15" fmla="*/ 25 h 15192"/>
                <a:gd name="T16" fmla="*/ 18950 w 15192"/>
                <a:gd name="T17" fmla="*/ 254625 h 15192"/>
                <a:gd name="T18" fmla="*/ 17100 w 15192"/>
                <a:gd name="T19" fmla="*/ 256450 h 15192"/>
                <a:gd name="T20" fmla="*/ 15900 w 15192"/>
                <a:gd name="T21" fmla="*/ 258300 h 15192"/>
                <a:gd name="T22" fmla="*/ 15275 w 15192"/>
                <a:gd name="T23" fmla="*/ 260125 h 15192"/>
                <a:gd name="T24" fmla="*/ 14675 w 15192"/>
                <a:gd name="T25" fmla="*/ 262550 h 15192"/>
                <a:gd name="T26" fmla="*/ 25 w 15192"/>
                <a:gd name="T27" fmla="*/ 363300 h 15192"/>
                <a:gd name="T28" fmla="*/ 25 w 15192"/>
                <a:gd name="T29" fmla="*/ 366350 h 15192"/>
                <a:gd name="T30" fmla="*/ 625 w 15192"/>
                <a:gd name="T31" fmla="*/ 370025 h 15192"/>
                <a:gd name="T32" fmla="*/ 2450 w 15192"/>
                <a:gd name="T33" fmla="*/ 373075 h 15192"/>
                <a:gd name="T34" fmla="*/ 4275 w 15192"/>
                <a:gd name="T35" fmla="*/ 375525 h 15192"/>
                <a:gd name="T36" fmla="*/ 6725 w 15192"/>
                <a:gd name="T37" fmla="*/ 377350 h 15192"/>
                <a:gd name="T38" fmla="*/ 9175 w 15192"/>
                <a:gd name="T39" fmla="*/ 378575 h 15192"/>
                <a:gd name="T40" fmla="*/ 11625 w 15192"/>
                <a:gd name="T41" fmla="*/ 379175 h 15192"/>
                <a:gd name="T42" fmla="*/ 14675 w 15192"/>
                <a:gd name="T43" fmla="*/ 379800 h 15192"/>
                <a:gd name="T44" fmla="*/ 16500 w 15192"/>
                <a:gd name="T45" fmla="*/ 379800 h 15192"/>
                <a:gd name="T46" fmla="*/ 117250 w 15192"/>
                <a:gd name="T47" fmla="*/ 365150 h 15192"/>
                <a:gd name="T48" fmla="*/ 121525 w 15192"/>
                <a:gd name="T49" fmla="*/ 363925 h 15192"/>
                <a:gd name="T50" fmla="*/ 123350 w 15192"/>
                <a:gd name="T51" fmla="*/ 362700 h 15192"/>
                <a:gd name="T52" fmla="*/ 125175 w 15192"/>
                <a:gd name="T53" fmla="*/ 360875 h 15192"/>
                <a:gd name="T54" fmla="*/ 379800 w 15192"/>
                <a:gd name="T55" fmla="*/ 106875 h 15192"/>
                <a:gd name="T56" fmla="*/ 349250 w 15192"/>
                <a:gd name="T57" fmla="*/ 76325 h 15192"/>
                <a:gd name="T58" fmla="*/ 103800 w 15192"/>
                <a:gd name="T59" fmla="*/ 321800 h 15192"/>
                <a:gd name="T60" fmla="*/ 95250 w 15192"/>
                <a:gd name="T61" fmla="*/ 313250 h 15192"/>
                <a:gd name="T62" fmla="*/ 340725 w 15192"/>
                <a:gd name="T63" fmla="*/ 67800 h 15192"/>
                <a:gd name="T64" fmla="*/ 312025 w 15192"/>
                <a:gd name="T65" fmla="*/ 39100 h 15192"/>
                <a:gd name="T66" fmla="*/ 66575 w 15192"/>
                <a:gd name="T67" fmla="*/ 284550 h 15192"/>
                <a:gd name="T68" fmla="*/ 58025 w 15192"/>
                <a:gd name="T69" fmla="*/ 276000 h 15192"/>
                <a:gd name="T70" fmla="*/ 303475 w 15192"/>
                <a:gd name="T71" fmla="*/ 30550 h 15192"/>
                <a:gd name="T72" fmla="*/ 272950 w 15192"/>
                <a:gd name="T73" fmla="*/ 25 h 151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65" name="Google Shape;416;p37">
            <a:extLst>
              <a:ext uri="{FF2B5EF4-FFF2-40B4-BE49-F238E27FC236}">
                <a16:creationId xmlns:a16="http://schemas.microsoft.com/office/drawing/2014/main" id="{E401ED7A-021D-FAE6-3304-2859CC6C731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104150" y="1604963"/>
            <a:ext cx="327025" cy="325437"/>
            <a:chOff x="2594325" y="1627175"/>
            <a:chExt cx="440850" cy="440850"/>
          </a:xfrm>
          <a:solidFill>
            <a:srgbClr val="334F74"/>
          </a:solidFill>
        </p:grpSpPr>
        <p:sp>
          <p:nvSpPr>
            <p:cNvPr id="14547" name="Google Shape;417;p37">
              <a:extLst>
                <a:ext uri="{FF2B5EF4-FFF2-40B4-BE49-F238E27FC236}">
                  <a16:creationId xmlns:a16="http://schemas.microsoft.com/office/drawing/2014/main" id="{7777A404-2A9B-F4D1-3992-867643A6E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325" y="1890950"/>
              <a:ext cx="177075" cy="177075"/>
            </a:xfrm>
            <a:custGeom>
              <a:avLst/>
              <a:gdLst>
                <a:gd name="T0" fmla="*/ 138600 w 7083"/>
                <a:gd name="T1" fmla="*/ 0 h 7083"/>
                <a:gd name="T2" fmla="*/ 13450 w 7083"/>
                <a:gd name="T3" fmla="*/ 149600 h 7083"/>
                <a:gd name="T4" fmla="*/ 0 w 7083"/>
                <a:gd name="T5" fmla="*/ 177075 h 7083"/>
                <a:gd name="T6" fmla="*/ 27475 w 7083"/>
                <a:gd name="T7" fmla="*/ 163650 h 7083"/>
                <a:gd name="T8" fmla="*/ 177075 w 7083"/>
                <a:gd name="T9" fmla="*/ 38475 h 7083"/>
                <a:gd name="T10" fmla="*/ 138600 w 7083"/>
                <a:gd name="T11" fmla="*/ 0 h 70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48" name="Google Shape;418;p37">
              <a:extLst>
                <a:ext uri="{FF2B5EF4-FFF2-40B4-BE49-F238E27FC236}">
                  <a16:creationId xmlns:a16="http://schemas.microsoft.com/office/drawing/2014/main" id="{B61B6CAE-E81D-D9A8-8D18-2EE8302C4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8700" y="1627175"/>
              <a:ext cx="176475" cy="176475"/>
            </a:xfrm>
            <a:custGeom>
              <a:avLst/>
              <a:gdLst>
                <a:gd name="T0" fmla="*/ 22600 w 7059"/>
                <a:gd name="T1" fmla="*/ 25 h 7059"/>
                <a:gd name="T2" fmla="*/ 19550 w 7059"/>
                <a:gd name="T3" fmla="*/ 625 h 7059"/>
                <a:gd name="T4" fmla="*/ 17100 w 7059"/>
                <a:gd name="T5" fmla="*/ 2450 h 7059"/>
                <a:gd name="T6" fmla="*/ 15275 w 7059"/>
                <a:gd name="T7" fmla="*/ 3675 h 7059"/>
                <a:gd name="T8" fmla="*/ 12225 w 7059"/>
                <a:gd name="T9" fmla="*/ 7350 h 7059"/>
                <a:gd name="T10" fmla="*/ 9175 w 7059"/>
                <a:gd name="T11" fmla="*/ 11000 h 7059"/>
                <a:gd name="T12" fmla="*/ 7350 w 7059"/>
                <a:gd name="T13" fmla="*/ 14675 h 7059"/>
                <a:gd name="T14" fmla="*/ 4900 w 7059"/>
                <a:gd name="T15" fmla="*/ 18325 h 7059"/>
                <a:gd name="T16" fmla="*/ 1850 w 7059"/>
                <a:gd name="T17" fmla="*/ 26275 h 7059"/>
                <a:gd name="T18" fmla="*/ 0 w 7059"/>
                <a:gd name="T19" fmla="*/ 34825 h 7059"/>
                <a:gd name="T20" fmla="*/ 0 w 7059"/>
                <a:gd name="T21" fmla="*/ 43375 h 7059"/>
                <a:gd name="T22" fmla="*/ 625 w 7059"/>
                <a:gd name="T23" fmla="*/ 51300 h 7059"/>
                <a:gd name="T24" fmla="*/ 3075 w 7059"/>
                <a:gd name="T25" fmla="*/ 59850 h 7059"/>
                <a:gd name="T26" fmla="*/ 6725 w 7059"/>
                <a:gd name="T27" fmla="*/ 67775 h 7059"/>
                <a:gd name="T28" fmla="*/ 108700 w 7059"/>
                <a:gd name="T29" fmla="*/ 169750 h 7059"/>
                <a:gd name="T30" fmla="*/ 116625 w 7059"/>
                <a:gd name="T31" fmla="*/ 173425 h 7059"/>
                <a:gd name="T32" fmla="*/ 125175 w 7059"/>
                <a:gd name="T33" fmla="*/ 175850 h 7059"/>
                <a:gd name="T34" fmla="*/ 133125 w 7059"/>
                <a:gd name="T35" fmla="*/ 176475 h 7059"/>
                <a:gd name="T36" fmla="*/ 141675 w 7059"/>
                <a:gd name="T37" fmla="*/ 176475 h 7059"/>
                <a:gd name="T38" fmla="*/ 150200 w 7059"/>
                <a:gd name="T39" fmla="*/ 174650 h 7059"/>
                <a:gd name="T40" fmla="*/ 158150 w 7059"/>
                <a:gd name="T41" fmla="*/ 171575 h 7059"/>
                <a:gd name="T42" fmla="*/ 161825 w 7059"/>
                <a:gd name="T43" fmla="*/ 169150 h 7059"/>
                <a:gd name="T44" fmla="*/ 165475 w 7059"/>
                <a:gd name="T45" fmla="*/ 167300 h 7059"/>
                <a:gd name="T46" fmla="*/ 169150 w 7059"/>
                <a:gd name="T47" fmla="*/ 164250 h 7059"/>
                <a:gd name="T48" fmla="*/ 172800 w 7059"/>
                <a:gd name="T49" fmla="*/ 161200 h 7059"/>
                <a:gd name="T50" fmla="*/ 174025 w 7059"/>
                <a:gd name="T51" fmla="*/ 159375 h 7059"/>
                <a:gd name="T52" fmla="*/ 175850 w 7059"/>
                <a:gd name="T53" fmla="*/ 156925 h 7059"/>
                <a:gd name="T54" fmla="*/ 176475 w 7059"/>
                <a:gd name="T55" fmla="*/ 153875 h 7059"/>
                <a:gd name="T56" fmla="*/ 176475 w 7059"/>
                <a:gd name="T57" fmla="*/ 151425 h 7059"/>
                <a:gd name="T58" fmla="*/ 176475 w 7059"/>
                <a:gd name="T59" fmla="*/ 149000 h 7059"/>
                <a:gd name="T60" fmla="*/ 175850 w 7059"/>
                <a:gd name="T61" fmla="*/ 146550 h 7059"/>
                <a:gd name="T62" fmla="*/ 174025 w 7059"/>
                <a:gd name="T63" fmla="*/ 144100 h 7059"/>
                <a:gd name="T64" fmla="*/ 172800 w 7059"/>
                <a:gd name="T65" fmla="*/ 141675 h 7059"/>
                <a:gd name="T66" fmla="*/ 34825 w 7059"/>
                <a:gd name="T67" fmla="*/ 3675 h 7059"/>
                <a:gd name="T68" fmla="*/ 32375 w 7059"/>
                <a:gd name="T69" fmla="*/ 2450 h 7059"/>
                <a:gd name="T70" fmla="*/ 29925 w 7059"/>
                <a:gd name="T71" fmla="*/ 625 h 7059"/>
                <a:gd name="T72" fmla="*/ 27475 w 7059"/>
                <a:gd name="T73" fmla="*/ 25 h 7059"/>
                <a:gd name="T74" fmla="*/ 22600 w 7059"/>
                <a:gd name="T75" fmla="*/ 25 h 705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lnTo>
                    <a:pt x="90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49" name="Google Shape;419;p37">
              <a:extLst>
                <a:ext uri="{FF2B5EF4-FFF2-40B4-BE49-F238E27FC236}">
                  <a16:creationId xmlns:a16="http://schemas.microsoft.com/office/drawing/2014/main" id="{7622F234-0AFD-125C-26F1-F03484D3A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325" y="1702275"/>
              <a:ext cx="296750" cy="296775"/>
            </a:xfrm>
            <a:custGeom>
              <a:avLst/>
              <a:gdLst>
                <a:gd name="T0" fmla="*/ 195375 w 11870"/>
                <a:gd name="T1" fmla="*/ 32975 h 11871"/>
                <a:gd name="T2" fmla="*/ 198450 w 11870"/>
                <a:gd name="T3" fmla="*/ 36050 h 11871"/>
                <a:gd name="T4" fmla="*/ 198450 w 11870"/>
                <a:gd name="T5" fmla="*/ 39700 h 11871"/>
                <a:gd name="T6" fmla="*/ 146550 w 11870"/>
                <a:gd name="T7" fmla="*/ 91600 h 11871"/>
                <a:gd name="T8" fmla="*/ 142875 w 11870"/>
                <a:gd name="T9" fmla="*/ 93425 h 11871"/>
                <a:gd name="T10" fmla="*/ 139225 w 11870"/>
                <a:gd name="T11" fmla="*/ 91600 h 11871"/>
                <a:gd name="T12" fmla="*/ 137375 w 11870"/>
                <a:gd name="T13" fmla="*/ 87925 h 11871"/>
                <a:gd name="T14" fmla="*/ 139225 w 11870"/>
                <a:gd name="T15" fmla="*/ 84275 h 11871"/>
                <a:gd name="T16" fmla="*/ 191100 w 11870"/>
                <a:gd name="T17" fmla="*/ 32975 h 11871"/>
                <a:gd name="T18" fmla="*/ 194175 w 11870"/>
                <a:gd name="T19" fmla="*/ 25 h 11871"/>
                <a:gd name="T20" fmla="*/ 116000 w 11870"/>
                <a:gd name="T21" fmla="*/ 70225 h 11871"/>
                <a:gd name="T22" fmla="*/ 102575 w 11870"/>
                <a:gd name="T23" fmla="*/ 65350 h 11871"/>
                <a:gd name="T24" fmla="*/ 87325 w 11870"/>
                <a:gd name="T25" fmla="*/ 62300 h 11871"/>
                <a:gd name="T26" fmla="*/ 71450 w 11870"/>
                <a:gd name="T27" fmla="*/ 60450 h 11871"/>
                <a:gd name="T28" fmla="*/ 48850 w 11870"/>
                <a:gd name="T29" fmla="*/ 61075 h 11871"/>
                <a:gd name="T30" fmla="*/ 32975 w 11870"/>
                <a:gd name="T31" fmla="*/ 64125 h 11871"/>
                <a:gd name="T32" fmla="*/ 17700 w 11870"/>
                <a:gd name="T33" fmla="*/ 70225 h 11871"/>
                <a:gd name="T34" fmla="*/ 3675 w 11870"/>
                <a:gd name="T35" fmla="*/ 80600 h 11871"/>
                <a:gd name="T36" fmla="*/ 600 w 11870"/>
                <a:gd name="T37" fmla="*/ 84875 h 11871"/>
                <a:gd name="T38" fmla="*/ 0 w 11870"/>
                <a:gd name="T39" fmla="*/ 90375 h 11871"/>
                <a:gd name="T40" fmla="*/ 600 w 11870"/>
                <a:gd name="T41" fmla="*/ 95275 h 11871"/>
                <a:gd name="T42" fmla="*/ 3675 w 11870"/>
                <a:gd name="T43" fmla="*/ 100150 h 11871"/>
                <a:gd name="T44" fmla="*/ 199050 w 11870"/>
                <a:gd name="T45" fmla="*/ 294925 h 11871"/>
                <a:gd name="T46" fmla="*/ 203925 w 11870"/>
                <a:gd name="T47" fmla="*/ 296750 h 11871"/>
                <a:gd name="T48" fmla="*/ 211875 w 11870"/>
                <a:gd name="T49" fmla="*/ 296150 h 11871"/>
                <a:gd name="T50" fmla="*/ 216150 w 11870"/>
                <a:gd name="T51" fmla="*/ 293100 h 11871"/>
                <a:gd name="T52" fmla="*/ 226525 w 11870"/>
                <a:gd name="T53" fmla="*/ 279050 h 11871"/>
                <a:gd name="T54" fmla="*/ 232625 w 11870"/>
                <a:gd name="T55" fmla="*/ 263775 h 11871"/>
                <a:gd name="T56" fmla="*/ 235675 w 11870"/>
                <a:gd name="T57" fmla="*/ 247900 h 11871"/>
                <a:gd name="T58" fmla="*/ 236300 w 11870"/>
                <a:gd name="T59" fmla="*/ 233250 h 11871"/>
                <a:gd name="T60" fmla="*/ 235675 w 11870"/>
                <a:gd name="T61" fmla="*/ 217375 h 11871"/>
                <a:gd name="T62" fmla="*/ 232625 w 11870"/>
                <a:gd name="T63" fmla="*/ 201500 h 11871"/>
                <a:gd name="T64" fmla="*/ 228975 w 11870"/>
                <a:gd name="T65" fmla="*/ 186850 h 11871"/>
                <a:gd name="T66" fmla="*/ 224075 w 11870"/>
                <a:gd name="T67" fmla="*/ 174650 h 11871"/>
                <a:gd name="T68" fmla="*/ 194175 w 11870"/>
                <a:gd name="T69" fmla="*/ 25 h 1187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170" name="Google Shape;420;p37">
            <a:extLst>
              <a:ext uri="{FF2B5EF4-FFF2-40B4-BE49-F238E27FC236}">
                <a16:creationId xmlns:a16="http://schemas.microsoft.com/office/drawing/2014/main" id="{EAC9DED5-7971-4C13-5AE4-1C1BF36F1480}"/>
              </a:ext>
            </a:extLst>
          </p:cNvPr>
          <p:cNvSpPr>
            <a:spLocks/>
          </p:cNvSpPr>
          <p:nvPr userDrawn="1"/>
        </p:nvSpPr>
        <p:spPr bwMode="auto">
          <a:xfrm>
            <a:off x="2616200" y="1619250"/>
            <a:ext cx="298450" cy="296863"/>
          </a:xfrm>
          <a:custGeom>
            <a:avLst/>
            <a:gdLst>
              <a:gd name="T0" fmla="*/ 2434154 w 16072"/>
              <a:gd name="T1" fmla="*/ 183223 h 16071"/>
              <a:gd name="T2" fmla="*/ 1945867 w 16072"/>
              <a:gd name="T3" fmla="*/ 616576 h 16071"/>
              <a:gd name="T4" fmla="*/ 1811034 w 16072"/>
              <a:gd name="T5" fmla="*/ 925039 h 16071"/>
              <a:gd name="T6" fmla="*/ 1895172 w 16072"/>
              <a:gd name="T7" fmla="*/ 1183333 h 16071"/>
              <a:gd name="T8" fmla="*/ 2215182 w 16072"/>
              <a:gd name="T9" fmla="*/ 1366556 h 16071"/>
              <a:gd name="T10" fmla="*/ 2560353 w 16072"/>
              <a:gd name="T11" fmla="*/ 1575049 h 16071"/>
              <a:gd name="T12" fmla="*/ 2611048 w 16072"/>
              <a:gd name="T13" fmla="*/ 1974949 h 16071"/>
              <a:gd name="T14" fmla="*/ 2434154 w 16072"/>
              <a:gd name="T15" fmla="*/ 2300129 h 16071"/>
              <a:gd name="T16" fmla="*/ 2139325 w 16072"/>
              <a:gd name="T17" fmla="*/ 2533504 h 16071"/>
              <a:gd name="T18" fmla="*/ 1760357 w 16072"/>
              <a:gd name="T19" fmla="*/ 2591857 h 16071"/>
              <a:gd name="T20" fmla="*/ 1423450 w 16072"/>
              <a:gd name="T21" fmla="*/ 2333564 h 16071"/>
              <a:gd name="T22" fmla="*/ 1297251 w 16072"/>
              <a:gd name="T23" fmla="*/ 1983483 h 16071"/>
              <a:gd name="T24" fmla="*/ 1044482 w 16072"/>
              <a:gd name="T25" fmla="*/ 1799909 h 16071"/>
              <a:gd name="T26" fmla="*/ 775168 w 16072"/>
              <a:gd name="T27" fmla="*/ 1833343 h 16071"/>
              <a:gd name="T28" fmla="*/ 337242 w 16072"/>
              <a:gd name="T29" fmla="*/ 2200141 h 16071"/>
              <a:gd name="T30" fmla="*/ 8616 w 16072"/>
              <a:gd name="T31" fmla="*/ 2708545 h 16071"/>
              <a:gd name="T32" fmla="*/ 101371 w 16072"/>
              <a:gd name="T33" fmla="*/ 2983574 h 16071"/>
              <a:gd name="T34" fmla="*/ 724491 w 16072"/>
              <a:gd name="T35" fmla="*/ 3491645 h 16071"/>
              <a:gd name="T36" fmla="*/ 893103 w 16072"/>
              <a:gd name="T37" fmla="*/ 3791907 h 16071"/>
              <a:gd name="T38" fmla="*/ 632071 w 16072"/>
              <a:gd name="T39" fmla="*/ 4166907 h 16071"/>
              <a:gd name="T40" fmla="*/ 269649 w 16072"/>
              <a:gd name="T41" fmla="*/ 4291777 h 16071"/>
              <a:gd name="T42" fmla="*/ 8616 w 16072"/>
              <a:gd name="T43" fmla="*/ 4616625 h 16071"/>
              <a:gd name="T44" fmla="*/ 76209 w 16072"/>
              <a:gd name="T45" fmla="*/ 5000140 h 16071"/>
              <a:gd name="T46" fmla="*/ 303445 w 16072"/>
              <a:gd name="T47" fmla="*/ 5291886 h 16071"/>
              <a:gd name="T48" fmla="*/ 640353 w 16072"/>
              <a:gd name="T49" fmla="*/ 5466927 h 16071"/>
              <a:gd name="T50" fmla="*/ 1036219 w 16072"/>
              <a:gd name="T51" fmla="*/ 5416757 h 16071"/>
              <a:gd name="T52" fmla="*/ 1246556 w 16072"/>
              <a:gd name="T53" fmla="*/ 5075210 h 16071"/>
              <a:gd name="T54" fmla="*/ 1482427 w 16072"/>
              <a:gd name="T55" fmla="*/ 4716928 h 16071"/>
              <a:gd name="T56" fmla="*/ 1836214 w 16072"/>
              <a:gd name="T57" fmla="*/ 4616625 h 16071"/>
              <a:gd name="T58" fmla="*/ 2198283 w 16072"/>
              <a:gd name="T59" fmla="*/ 5000140 h 16071"/>
              <a:gd name="T60" fmla="*/ 2644844 w 16072"/>
              <a:gd name="T61" fmla="*/ 5458393 h 16071"/>
              <a:gd name="T62" fmla="*/ 3015177 w 16072"/>
              <a:gd name="T63" fmla="*/ 5358422 h 16071"/>
              <a:gd name="T64" fmla="*/ 3512080 w 16072"/>
              <a:gd name="T65" fmla="*/ 4966706 h 16071"/>
              <a:gd name="T66" fmla="*/ 3722770 w 16072"/>
              <a:gd name="T67" fmla="*/ 4608424 h 16071"/>
              <a:gd name="T68" fmla="*/ 3680710 w 16072"/>
              <a:gd name="T69" fmla="*/ 4350130 h 16071"/>
              <a:gd name="T70" fmla="*/ 3402761 w 16072"/>
              <a:gd name="T71" fmla="*/ 4141655 h 16071"/>
              <a:gd name="T72" fmla="*/ 3040691 w 16072"/>
              <a:gd name="T73" fmla="*/ 3975131 h 16071"/>
              <a:gd name="T74" fmla="*/ 2922775 w 16072"/>
              <a:gd name="T75" fmla="*/ 3583433 h 16071"/>
              <a:gd name="T76" fmla="*/ 3057256 w 16072"/>
              <a:gd name="T77" fmla="*/ 3241867 h 16071"/>
              <a:gd name="T78" fmla="*/ 3335186 w 16072"/>
              <a:gd name="T79" fmla="*/ 2991757 h 16071"/>
              <a:gd name="T80" fmla="*/ 3688973 w 16072"/>
              <a:gd name="T81" fmla="*/ 2883253 h 16071"/>
              <a:gd name="T82" fmla="*/ 4076557 w 16072"/>
              <a:gd name="T83" fmla="*/ 3075010 h 16071"/>
              <a:gd name="T84" fmla="*/ 4211038 w 16072"/>
              <a:gd name="T85" fmla="*/ 3433292 h 16071"/>
              <a:gd name="T86" fmla="*/ 4446909 w 16072"/>
              <a:gd name="T87" fmla="*/ 3666686 h 16071"/>
              <a:gd name="T88" fmla="*/ 4707941 w 16072"/>
              <a:gd name="T89" fmla="*/ 3666686 h 16071"/>
              <a:gd name="T90" fmla="*/ 5112423 w 16072"/>
              <a:gd name="T91" fmla="*/ 3383473 h 16071"/>
              <a:gd name="T92" fmla="*/ 5507955 w 16072"/>
              <a:gd name="T93" fmla="*/ 2824900 h 16071"/>
              <a:gd name="T94" fmla="*/ 5482775 w 16072"/>
              <a:gd name="T95" fmla="*/ 2550221 h 16071"/>
              <a:gd name="T96" fmla="*/ 4884835 w 16072"/>
              <a:gd name="T97" fmla="*/ 2050019 h 16071"/>
              <a:gd name="T98" fmla="*/ 4648983 w 16072"/>
              <a:gd name="T99" fmla="*/ 1758273 h 16071"/>
              <a:gd name="T100" fmla="*/ 4851057 w 16072"/>
              <a:gd name="T101" fmla="*/ 1375090 h 16071"/>
              <a:gd name="T102" fmla="*/ 5196562 w 16072"/>
              <a:gd name="T103" fmla="*/ 1224950 h 16071"/>
              <a:gd name="T104" fmla="*/ 5507955 w 16072"/>
              <a:gd name="T105" fmla="*/ 949939 h 16071"/>
              <a:gd name="T106" fmla="*/ 5499673 w 16072"/>
              <a:gd name="T107" fmla="*/ 558223 h 16071"/>
              <a:gd name="T108" fmla="*/ 5297599 w 16072"/>
              <a:gd name="T109" fmla="*/ 241576 h 16071"/>
              <a:gd name="T110" fmla="*/ 4977608 w 16072"/>
              <a:gd name="T111" fmla="*/ 41636 h 16071"/>
              <a:gd name="T112" fmla="*/ 4581742 w 16072"/>
              <a:gd name="T113" fmla="*/ 33434 h 16071"/>
              <a:gd name="T114" fmla="*/ 4312075 w 16072"/>
              <a:gd name="T115" fmla="*/ 333364 h 16071"/>
              <a:gd name="T116" fmla="*/ 4152080 w 16072"/>
              <a:gd name="T117" fmla="*/ 683444 h 16071"/>
              <a:gd name="T118" fmla="*/ 3764830 w 16072"/>
              <a:gd name="T119" fmla="*/ 883403 h 16071"/>
              <a:gd name="T120" fmla="*/ 3470020 w 16072"/>
              <a:gd name="T121" fmla="*/ 650010 h 16071"/>
              <a:gd name="T122" fmla="*/ 2964835 w 16072"/>
              <a:gd name="T123" fmla="*/ 58353 h 1607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367" name="Google Shape;421;p37">
            <a:extLst>
              <a:ext uri="{FF2B5EF4-FFF2-40B4-BE49-F238E27FC236}">
                <a16:creationId xmlns:a16="http://schemas.microsoft.com/office/drawing/2014/main" id="{379BEAF4-64FE-3501-B747-7A432A08E32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132850" y="1579563"/>
            <a:ext cx="265113" cy="376237"/>
            <a:chOff x="3984000" y="1594200"/>
            <a:chExt cx="357800" cy="506800"/>
          </a:xfrm>
          <a:solidFill>
            <a:srgbClr val="334F74"/>
          </a:solidFill>
        </p:grpSpPr>
        <p:sp>
          <p:nvSpPr>
            <p:cNvPr id="14545" name="Google Shape;422;p37">
              <a:extLst>
                <a:ext uri="{FF2B5EF4-FFF2-40B4-BE49-F238E27FC236}">
                  <a16:creationId xmlns:a16="http://schemas.microsoft.com/office/drawing/2014/main" id="{2F08F482-B70B-4BDD-4F69-468A5F070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000" y="1597875"/>
              <a:ext cx="44575" cy="503125"/>
            </a:xfrm>
            <a:custGeom>
              <a:avLst/>
              <a:gdLst>
                <a:gd name="T0" fmla="*/ 9775 w 1783"/>
                <a:gd name="T1" fmla="*/ 0 h 20125"/>
                <a:gd name="T2" fmla="*/ 7325 w 1783"/>
                <a:gd name="T3" fmla="*/ 625 h 20125"/>
                <a:gd name="T4" fmla="*/ 5500 w 1783"/>
                <a:gd name="T5" fmla="*/ 1825 h 20125"/>
                <a:gd name="T6" fmla="*/ 3675 w 1783"/>
                <a:gd name="T7" fmla="*/ 3675 h 20125"/>
                <a:gd name="T8" fmla="*/ 2450 w 1783"/>
                <a:gd name="T9" fmla="*/ 5500 h 20125"/>
                <a:gd name="T10" fmla="*/ 1225 w 1783"/>
                <a:gd name="T11" fmla="*/ 7325 h 20125"/>
                <a:gd name="T12" fmla="*/ 600 w 1783"/>
                <a:gd name="T13" fmla="*/ 9775 h 20125"/>
                <a:gd name="T14" fmla="*/ 0 w 1783"/>
                <a:gd name="T15" fmla="*/ 12225 h 20125"/>
                <a:gd name="T16" fmla="*/ 0 w 1783"/>
                <a:gd name="T17" fmla="*/ 503125 h 20125"/>
                <a:gd name="T18" fmla="*/ 44575 w 1783"/>
                <a:gd name="T19" fmla="*/ 503125 h 20125"/>
                <a:gd name="T20" fmla="*/ 44575 w 1783"/>
                <a:gd name="T21" fmla="*/ 12225 h 20125"/>
                <a:gd name="T22" fmla="*/ 44575 w 1783"/>
                <a:gd name="T23" fmla="*/ 9775 h 20125"/>
                <a:gd name="T24" fmla="*/ 43350 w 1783"/>
                <a:gd name="T25" fmla="*/ 7325 h 20125"/>
                <a:gd name="T26" fmla="*/ 42750 w 1783"/>
                <a:gd name="T27" fmla="*/ 5500 h 20125"/>
                <a:gd name="T28" fmla="*/ 40900 w 1783"/>
                <a:gd name="T29" fmla="*/ 3675 h 20125"/>
                <a:gd name="T30" fmla="*/ 39075 w 1783"/>
                <a:gd name="T31" fmla="*/ 1825 h 20125"/>
                <a:gd name="T32" fmla="*/ 37250 w 1783"/>
                <a:gd name="T33" fmla="*/ 625 h 20125"/>
                <a:gd name="T34" fmla="*/ 34800 w 1783"/>
                <a:gd name="T35" fmla="*/ 0 h 20125"/>
                <a:gd name="T36" fmla="*/ 9775 w 1783"/>
                <a:gd name="T37" fmla="*/ 0 h 2012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lnTo>
                    <a:pt x="3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46" name="Google Shape;423;p37">
              <a:extLst>
                <a:ext uri="{FF2B5EF4-FFF2-40B4-BE49-F238E27FC236}">
                  <a16:creationId xmlns:a16="http://schemas.microsoft.com/office/drawing/2014/main" id="{64A4274F-34CC-AF8D-DED4-E515EC4AA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1375" y="1594200"/>
              <a:ext cx="300425" cy="229600"/>
            </a:xfrm>
            <a:custGeom>
              <a:avLst/>
              <a:gdLst>
                <a:gd name="T0" fmla="*/ 54350 w 12017"/>
                <a:gd name="T1" fmla="*/ 625 h 9184"/>
                <a:gd name="T2" fmla="*/ 36050 w 12017"/>
                <a:gd name="T3" fmla="*/ 3075 h 9184"/>
                <a:gd name="T4" fmla="*/ 18350 w 12017"/>
                <a:gd name="T5" fmla="*/ 9175 h 9184"/>
                <a:gd name="T6" fmla="*/ 25 w 12017"/>
                <a:gd name="T7" fmla="*/ 18950 h 9184"/>
                <a:gd name="T8" fmla="*/ 9175 w 12017"/>
                <a:gd name="T9" fmla="*/ 205175 h 9184"/>
                <a:gd name="T10" fmla="*/ 27500 w 12017"/>
                <a:gd name="T11" fmla="*/ 197225 h 9184"/>
                <a:gd name="T12" fmla="*/ 45200 w 12017"/>
                <a:gd name="T13" fmla="*/ 192950 h 9184"/>
                <a:gd name="T14" fmla="*/ 63525 w 12017"/>
                <a:gd name="T15" fmla="*/ 191750 h 9184"/>
                <a:gd name="T16" fmla="*/ 81225 w 12017"/>
                <a:gd name="T17" fmla="*/ 192950 h 9184"/>
                <a:gd name="T18" fmla="*/ 99550 w 12017"/>
                <a:gd name="T19" fmla="*/ 196000 h 9184"/>
                <a:gd name="T20" fmla="*/ 126400 w 12017"/>
                <a:gd name="T21" fmla="*/ 203350 h 9184"/>
                <a:gd name="T22" fmla="*/ 162425 w 12017"/>
                <a:gd name="T23" fmla="*/ 214325 h 9184"/>
                <a:gd name="T24" fmla="*/ 198450 w 12017"/>
                <a:gd name="T25" fmla="*/ 224700 h 9184"/>
                <a:gd name="T26" fmla="*/ 216175 w 12017"/>
                <a:gd name="T27" fmla="*/ 227750 h 9184"/>
                <a:gd name="T28" fmla="*/ 234475 w 12017"/>
                <a:gd name="T29" fmla="*/ 229600 h 9184"/>
                <a:gd name="T30" fmla="*/ 252200 w 12017"/>
                <a:gd name="T31" fmla="*/ 228375 h 9184"/>
                <a:gd name="T32" fmla="*/ 270500 w 12017"/>
                <a:gd name="T33" fmla="*/ 224700 h 9184"/>
                <a:gd name="T34" fmla="*/ 288225 w 12017"/>
                <a:gd name="T35" fmla="*/ 217375 h 9184"/>
                <a:gd name="T36" fmla="*/ 295550 w 12017"/>
                <a:gd name="T37" fmla="*/ 212500 h 9184"/>
                <a:gd name="T38" fmla="*/ 299200 w 12017"/>
                <a:gd name="T39" fmla="*/ 206400 h 9184"/>
                <a:gd name="T40" fmla="*/ 300425 w 12017"/>
                <a:gd name="T41" fmla="*/ 200275 h 9184"/>
                <a:gd name="T42" fmla="*/ 297975 w 12017"/>
                <a:gd name="T43" fmla="*/ 195400 h 9184"/>
                <a:gd name="T44" fmla="*/ 278450 w 12017"/>
                <a:gd name="T45" fmla="*/ 174025 h 9184"/>
                <a:gd name="T46" fmla="*/ 259525 w 12017"/>
                <a:gd name="T47" fmla="*/ 149000 h 9184"/>
                <a:gd name="T48" fmla="*/ 256475 w 12017"/>
                <a:gd name="T49" fmla="*/ 141675 h 9184"/>
                <a:gd name="T50" fmla="*/ 255250 w 12017"/>
                <a:gd name="T51" fmla="*/ 132500 h 9184"/>
                <a:gd name="T52" fmla="*/ 256475 w 12017"/>
                <a:gd name="T53" fmla="*/ 123975 h 9184"/>
                <a:gd name="T54" fmla="*/ 259525 w 12017"/>
                <a:gd name="T55" fmla="*/ 115425 h 9184"/>
                <a:gd name="T56" fmla="*/ 278450 w 12017"/>
                <a:gd name="T57" fmla="*/ 78175 h 9184"/>
                <a:gd name="T58" fmla="*/ 297975 w 12017"/>
                <a:gd name="T59" fmla="*/ 37250 h 9184"/>
                <a:gd name="T60" fmla="*/ 300425 w 12017"/>
                <a:gd name="T61" fmla="*/ 29325 h 9184"/>
                <a:gd name="T62" fmla="*/ 299200 w 12017"/>
                <a:gd name="T63" fmla="*/ 24450 h 9184"/>
                <a:gd name="T64" fmla="*/ 295550 w 12017"/>
                <a:gd name="T65" fmla="*/ 23225 h 9184"/>
                <a:gd name="T66" fmla="*/ 288225 w 12017"/>
                <a:gd name="T67" fmla="*/ 25650 h 9184"/>
                <a:gd name="T68" fmla="*/ 270500 w 12017"/>
                <a:gd name="T69" fmla="*/ 33000 h 9184"/>
                <a:gd name="T70" fmla="*/ 252200 w 12017"/>
                <a:gd name="T71" fmla="*/ 36650 h 9184"/>
                <a:gd name="T72" fmla="*/ 234475 w 12017"/>
                <a:gd name="T73" fmla="*/ 37875 h 9184"/>
                <a:gd name="T74" fmla="*/ 216175 w 12017"/>
                <a:gd name="T75" fmla="*/ 36650 h 9184"/>
                <a:gd name="T76" fmla="*/ 198450 w 12017"/>
                <a:gd name="T77" fmla="*/ 33000 h 9184"/>
                <a:gd name="T78" fmla="*/ 162425 w 12017"/>
                <a:gd name="T79" fmla="*/ 23225 h 9184"/>
                <a:gd name="T80" fmla="*/ 126400 w 12017"/>
                <a:gd name="T81" fmla="*/ 11625 h 9184"/>
                <a:gd name="T82" fmla="*/ 99550 w 12017"/>
                <a:gd name="T83" fmla="*/ 4300 h 9184"/>
                <a:gd name="T84" fmla="*/ 81225 w 12017"/>
                <a:gd name="T85" fmla="*/ 1250 h 9184"/>
                <a:gd name="T86" fmla="*/ 63525 w 12017"/>
                <a:gd name="T87" fmla="*/ 25 h 918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68" name="Google Shape;424;p37">
            <a:extLst>
              <a:ext uri="{FF2B5EF4-FFF2-40B4-BE49-F238E27FC236}">
                <a16:creationId xmlns:a16="http://schemas.microsoft.com/office/drawing/2014/main" id="{C2935BAE-DA20-FE15-14F8-DF6F0B6BD97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590050" y="1660525"/>
            <a:ext cx="347663" cy="214313"/>
            <a:chOff x="4601275" y="1702875"/>
            <a:chExt cx="471400" cy="289450"/>
          </a:xfrm>
          <a:solidFill>
            <a:srgbClr val="334F74"/>
          </a:solidFill>
        </p:grpSpPr>
        <p:sp>
          <p:nvSpPr>
            <p:cNvPr id="14540" name="Google Shape;425;p37">
              <a:extLst>
                <a:ext uri="{FF2B5EF4-FFF2-40B4-BE49-F238E27FC236}">
                  <a16:creationId xmlns:a16="http://schemas.microsoft.com/office/drawing/2014/main" id="{D6981F70-3859-2336-D0B5-95012F4BF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200" y="1702875"/>
              <a:ext cx="41550" cy="41550"/>
            </a:xfrm>
            <a:custGeom>
              <a:avLst/>
              <a:gdLst>
                <a:gd name="T0" fmla="*/ 20775 w 1662"/>
                <a:gd name="T1" fmla="*/ 25 h 1662"/>
                <a:gd name="T2" fmla="*/ 16500 w 1662"/>
                <a:gd name="T3" fmla="*/ 625 h 1662"/>
                <a:gd name="T4" fmla="*/ 12850 w 1662"/>
                <a:gd name="T5" fmla="*/ 1850 h 1662"/>
                <a:gd name="T6" fmla="*/ 9175 w 1662"/>
                <a:gd name="T7" fmla="*/ 3700 h 1662"/>
                <a:gd name="T8" fmla="*/ 6125 w 1662"/>
                <a:gd name="T9" fmla="*/ 6125 h 1662"/>
                <a:gd name="T10" fmla="*/ 3675 w 1662"/>
                <a:gd name="T11" fmla="*/ 9175 h 1662"/>
                <a:gd name="T12" fmla="*/ 1850 w 1662"/>
                <a:gd name="T13" fmla="*/ 12850 h 1662"/>
                <a:gd name="T14" fmla="*/ 625 w 1662"/>
                <a:gd name="T15" fmla="*/ 16500 h 1662"/>
                <a:gd name="T16" fmla="*/ 25 w 1662"/>
                <a:gd name="T17" fmla="*/ 20775 h 1662"/>
                <a:gd name="T18" fmla="*/ 625 w 1662"/>
                <a:gd name="T19" fmla="*/ 25050 h 1662"/>
                <a:gd name="T20" fmla="*/ 1850 w 1662"/>
                <a:gd name="T21" fmla="*/ 29325 h 1662"/>
                <a:gd name="T22" fmla="*/ 3675 w 1662"/>
                <a:gd name="T23" fmla="*/ 32375 h 1662"/>
                <a:gd name="T24" fmla="*/ 6125 w 1662"/>
                <a:gd name="T25" fmla="*/ 35450 h 1662"/>
                <a:gd name="T26" fmla="*/ 9175 w 1662"/>
                <a:gd name="T27" fmla="*/ 38500 h 1662"/>
                <a:gd name="T28" fmla="*/ 12850 w 1662"/>
                <a:gd name="T29" fmla="*/ 40325 h 1662"/>
                <a:gd name="T30" fmla="*/ 16500 w 1662"/>
                <a:gd name="T31" fmla="*/ 41550 h 1662"/>
                <a:gd name="T32" fmla="*/ 25050 w 1662"/>
                <a:gd name="T33" fmla="*/ 41550 h 1662"/>
                <a:gd name="T34" fmla="*/ 28725 w 1662"/>
                <a:gd name="T35" fmla="*/ 40325 h 1662"/>
                <a:gd name="T36" fmla="*/ 32375 w 1662"/>
                <a:gd name="T37" fmla="*/ 38500 h 1662"/>
                <a:gd name="T38" fmla="*/ 35425 w 1662"/>
                <a:gd name="T39" fmla="*/ 35450 h 1662"/>
                <a:gd name="T40" fmla="*/ 37875 w 1662"/>
                <a:gd name="T41" fmla="*/ 32375 h 1662"/>
                <a:gd name="T42" fmla="*/ 39700 w 1662"/>
                <a:gd name="T43" fmla="*/ 29325 h 1662"/>
                <a:gd name="T44" fmla="*/ 40925 w 1662"/>
                <a:gd name="T45" fmla="*/ 25050 h 1662"/>
                <a:gd name="T46" fmla="*/ 41525 w 1662"/>
                <a:gd name="T47" fmla="*/ 20775 h 1662"/>
                <a:gd name="T48" fmla="*/ 40925 w 1662"/>
                <a:gd name="T49" fmla="*/ 16500 h 1662"/>
                <a:gd name="T50" fmla="*/ 39700 w 1662"/>
                <a:gd name="T51" fmla="*/ 12850 h 1662"/>
                <a:gd name="T52" fmla="*/ 37875 w 1662"/>
                <a:gd name="T53" fmla="*/ 9175 h 1662"/>
                <a:gd name="T54" fmla="*/ 35425 w 1662"/>
                <a:gd name="T55" fmla="*/ 6125 h 1662"/>
                <a:gd name="T56" fmla="*/ 32375 w 1662"/>
                <a:gd name="T57" fmla="*/ 3700 h 1662"/>
                <a:gd name="T58" fmla="*/ 28725 w 1662"/>
                <a:gd name="T59" fmla="*/ 1850 h 1662"/>
                <a:gd name="T60" fmla="*/ 25050 w 1662"/>
                <a:gd name="T61" fmla="*/ 625 h 1662"/>
                <a:gd name="T62" fmla="*/ 20775 w 1662"/>
                <a:gd name="T63" fmla="*/ 25 h 166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41" name="Google Shape;426;p37">
              <a:extLst>
                <a:ext uri="{FF2B5EF4-FFF2-40B4-BE49-F238E27FC236}">
                  <a16:creationId xmlns:a16="http://schemas.microsoft.com/office/drawing/2014/main" id="{522DD69F-7FF2-E1C3-E069-AD7A2A1D1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1125" y="1757225"/>
              <a:ext cx="41550" cy="41550"/>
            </a:xfrm>
            <a:custGeom>
              <a:avLst/>
              <a:gdLst>
                <a:gd name="T0" fmla="*/ 20775 w 1662"/>
                <a:gd name="T1" fmla="*/ 25 h 1662"/>
                <a:gd name="T2" fmla="*/ 16500 w 1662"/>
                <a:gd name="T3" fmla="*/ 625 h 1662"/>
                <a:gd name="T4" fmla="*/ 12825 w 1662"/>
                <a:gd name="T5" fmla="*/ 1850 h 1662"/>
                <a:gd name="T6" fmla="*/ 9175 w 1662"/>
                <a:gd name="T7" fmla="*/ 3675 h 1662"/>
                <a:gd name="T8" fmla="*/ 6125 w 1662"/>
                <a:gd name="T9" fmla="*/ 6125 h 1662"/>
                <a:gd name="T10" fmla="*/ 3675 w 1662"/>
                <a:gd name="T11" fmla="*/ 9175 h 1662"/>
                <a:gd name="T12" fmla="*/ 1850 w 1662"/>
                <a:gd name="T13" fmla="*/ 12850 h 1662"/>
                <a:gd name="T14" fmla="*/ 625 w 1662"/>
                <a:gd name="T15" fmla="*/ 17100 h 1662"/>
                <a:gd name="T16" fmla="*/ 25 w 1662"/>
                <a:gd name="T17" fmla="*/ 20775 h 1662"/>
                <a:gd name="T18" fmla="*/ 625 w 1662"/>
                <a:gd name="T19" fmla="*/ 25050 h 1662"/>
                <a:gd name="T20" fmla="*/ 1850 w 1662"/>
                <a:gd name="T21" fmla="*/ 29325 h 1662"/>
                <a:gd name="T22" fmla="*/ 3675 w 1662"/>
                <a:gd name="T23" fmla="*/ 32375 h 1662"/>
                <a:gd name="T24" fmla="*/ 6125 w 1662"/>
                <a:gd name="T25" fmla="*/ 35425 h 1662"/>
                <a:gd name="T26" fmla="*/ 9175 w 1662"/>
                <a:gd name="T27" fmla="*/ 38475 h 1662"/>
                <a:gd name="T28" fmla="*/ 12825 w 1662"/>
                <a:gd name="T29" fmla="*/ 40325 h 1662"/>
                <a:gd name="T30" fmla="*/ 16500 w 1662"/>
                <a:gd name="T31" fmla="*/ 41525 h 1662"/>
                <a:gd name="T32" fmla="*/ 25050 w 1662"/>
                <a:gd name="T33" fmla="*/ 41525 h 1662"/>
                <a:gd name="T34" fmla="*/ 28700 w 1662"/>
                <a:gd name="T35" fmla="*/ 40325 h 1662"/>
                <a:gd name="T36" fmla="*/ 32375 w 1662"/>
                <a:gd name="T37" fmla="*/ 38475 h 1662"/>
                <a:gd name="T38" fmla="*/ 35425 w 1662"/>
                <a:gd name="T39" fmla="*/ 35425 h 1662"/>
                <a:gd name="T40" fmla="*/ 37875 w 1662"/>
                <a:gd name="T41" fmla="*/ 32375 h 1662"/>
                <a:gd name="T42" fmla="*/ 39700 w 1662"/>
                <a:gd name="T43" fmla="*/ 29325 h 1662"/>
                <a:gd name="T44" fmla="*/ 40925 w 1662"/>
                <a:gd name="T45" fmla="*/ 25050 h 1662"/>
                <a:gd name="T46" fmla="*/ 41525 w 1662"/>
                <a:gd name="T47" fmla="*/ 20775 h 1662"/>
                <a:gd name="T48" fmla="*/ 40925 w 1662"/>
                <a:gd name="T49" fmla="*/ 17100 h 1662"/>
                <a:gd name="T50" fmla="*/ 39700 w 1662"/>
                <a:gd name="T51" fmla="*/ 12850 h 1662"/>
                <a:gd name="T52" fmla="*/ 37875 w 1662"/>
                <a:gd name="T53" fmla="*/ 9175 h 1662"/>
                <a:gd name="T54" fmla="*/ 35425 w 1662"/>
                <a:gd name="T55" fmla="*/ 6125 h 1662"/>
                <a:gd name="T56" fmla="*/ 32375 w 1662"/>
                <a:gd name="T57" fmla="*/ 3675 h 1662"/>
                <a:gd name="T58" fmla="*/ 28700 w 1662"/>
                <a:gd name="T59" fmla="*/ 1850 h 1662"/>
                <a:gd name="T60" fmla="*/ 25050 w 1662"/>
                <a:gd name="T61" fmla="*/ 625 h 1662"/>
                <a:gd name="T62" fmla="*/ 20775 w 1662"/>
                <a:gd name="T63" fmla="*/ 25 h 166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42" name="Google Shape;427;p37">
              <a:extLst>
                <a:ext uri="{FF2B5EF4-FFF2-40B4-BE49-F238E27FC236}">
                  <a16:creationId xmlns:a16="http://schemas.microsoft.com/office/drawing/2014/main" id="{0126EB9E-70D3-25FD-B106-01E88C4A9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875" y="1756000"/>
              <a:ext cx="404225" cy="178325"/>
            </a:xfrm>
            <a:custGeom>
              <a:avLst/>
              <a:gdLst>
                <a:gd name="T0" fmla="*/ 193550 w 16169"/>
                <a:gd name="T1" fmla="*/ 25 h 7133"/>
                <a:gd name="T2" fmla="*/ 125175 w 16169"/>
                <a:gd name="T3" fmla="*/ 86100 h 7133"/>
                <a:gd name="T4" fmla="*/ 11600 w 16169"/>
                <a:gd name="T5" fmla="*/ 44600 h 7133"/>
                <a:gd name="T6" fmla="*/ 9150 w 16169"/>
                <a:gd name="T7" fmla="*/ 47025 h 7133"/>
                <a:gd name="T8" fmla="*/ 6100 w 16169"/>
                <a:gd name="T9" fmla="*/ 49475 h 7133"/>
                <a:gd name="T10" fmla="*/ 3050 w 16169"/>
                <a:gd name="T11" fmla="*/ 51300 h 7133"/>
                <a:gd name="T12" fmla="*/ 0 w 16169"/>
                <a:gd name="T13" fmla="*/ 52525 h 7133"/>
                <a:gd name="T14" fmla="*/ 36625 w 16169"/>
                <a:gd name="T15" fmla="*/ 178300 h 7133"/>
                <a:gd name="T16" fmla="*/ 367575 w 16169"/>
                <a:gd name="T17" fmla="*/ 178300 h 7133"/>
                <a:gd name="T18" fmla="*/ 404200 w 16169"/>
                <a:gd name="T19" fmla="*/ 52525 h 7133"/>
                <a:gd name="T20" fmla="*/ 401150 w 16169"/>
                <a:gd name="T21" fmla="*/ 51300 h 7133"/>
                <a:gd name="T22" fmla="*/ 398100 w 16169"/>
                <a:gd name="T23" fmla="*/ 49475 h 7133"/>
                <a:gd name="T24" fmla="*/ 395050 w 16169"/>
                <a:gd name="T25" fmla="*/ 47025 h 7133"/>
                <a:gd name="T26" fmla="*/ 392600 w 16169"/>
                <a:gd name="T27" fmla="*/ 44600 h 7133"/>
                <a:gd name="T28" fmla="*/ 279025 w 16169"/>
                <a:gd name="T29" fmla="*/ 86100 h 7133"/>
                <a:gd name="T30" fmla="*/ 210650 w 16169"/>
                <a:gd name="T31" fmla="*/ 25 h 7133"/>
                <a:gd name="T32" fmla="*/ 206375 w 16169"/>
                <a:gd name="T33" fmla="*/ 625 h 7133"/>
                <a:gd name="T34" fmla="*/ 197825 w 16169"/>
                <a:gd name="T35" fmla="*/ 625 h 7133"/>
                <a:gd name="T36" fmla="*/ 193550 w 16169"/>
                <a:gd name="T37" fmla="*/ 25 h 713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43" name="Google Shape;428;p37">
              <a:extLst>
                <a:ext uri="{FF2B5EF4-FFF2-40B4-BE49-F238E27FC236}">
                  <a16:creationId xmlns:a16="http://schemas.microsoft.com/office/drawing/2014/main" id="{DCC823AD-C79C-7A33-1EAB-51683FFCB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275" y="1757225"/>
              <a:ext cx="41550" cy="41550"/>
            </a:xfrm>
            <a:custGeom>
              <a:avLst/>
              <a:gdLst>
                <a:gd name="T0" fmla="*/ 20775 w 1662"/>
                <a:gd name="T1" fmla="*/ 25 h 1662"/>
                <a:gd name="T2" fmla="*/ 16500 w 1662"/>
                <a:gd name="T3" fmla="*/ 625 h 1662"/>
                <a:gd name="T4" fmla="*/ 12850 w 1662"/>
                <a:gd name="T5" fmla="*/ 1850 h 1662"/>
                <a:gd name="T6" fmla="*/ 9175 w 1662"/>
                <a:gd name="T7" fmla="*/ 3675 h 1662"/>
                <a:gd name="T8" fmla="*/ 6125 w 1662"/>
                <a:gd name="T9" fmla="*/ 6125 h 1662"/>
                <a:gd name="T10" fmla="*/ 3675 w 1662"/>
                <a:gd name="T11" fmla="*/ 9175 h 1662"/>
                <a:gd name="T12" fmla="*/ 1850 w 1662"/>
                <a:gd name="T13" fmla="*/ 12850 h 1662"/>
                <a:gd name="T14" fmla="*/ 625 w 1662"/>
                <a:gd name="T15" fmla="*/ 17100 h 1662"/>
                <a:gd name="T16" fmla="*/ 25 w 1662"/>
                <a:gd name="T17" fmla="*/ 20775 h 1662"/>
                <a:gd name="T18" fmla="*/ 625 w 1662"/>
                <a:gd name="T19" fmla="*/ 25050 h 1662"/>
                <a:gd name="T20" fmla="*/ 1850 w 1662"/>
                <a:gd name="T21" fmla="*/ 29325 h 1662"/>
                <a:gd name="T22" fmla="*/ 3675 w 1662"/>
                <a:gd name="T23" fmla="*/ 32375 h 1662"/>
                <a:gd name="T24" fmla="*/ 6125 w 1662"/>
                <a:gd name="T25" fmla="*/ 35425 h 1662"/>
                <a:gd name="T26" fmla="*/ 9175 w 1662"/>
                <a:gd name="T27" fmla="*/ 38475 h 1662"/>
                <a:gd name="T28" fmla="*/ 12850 w 1662"/>
                <a:gd name="T29" fmla="*/ 40325 h 1662"/>
                <a:gd name="T30" fmla="*/ 16500 w 1662"/>
                <a:gd name="T31" fmla="*/ 41525 h 1662"/>
                <a:gd name="T32" fmla="*/ 25050 w 1662"/>
                <a:gd name="T33" fmla="*/ 41525 h 1662"/>
                <a:gd name="T34" fmla="*/ 28725 w 1662"/>
                <a:gd name="T35" fmla="*/ 40325 h 1662"/>
                <a:gd name="T36" fmla="*/ 32375 w 1662"/>
                <a:gd name="T37" fmla="*/ 38475 h 1662"/>
                <a:gd name="T38" fmla="*/ 35425 w 1662"/>
                <a:gd name="T39" fmla="*/ 35425 h 1662"/>
                <a:gd name="T40" fmla="*/ 37875 w 1662"/>
                <a:gd name="T41" fmla="*/ 32375 h 1662"/>
                <a:gd name="T42" fmla="*/ 39700 w 1662"/>
                <a:gd name="T43" fmla="*/ 29325 h 1662"/>
                <a:gd name="T44" fmla="*/ 40925 w 1662"/>
                <a:gd name="T45" fmla="*/ 25050 h 1662"/>
                <a:gd name="T46" fmla="*/ 41550 w 1662"/>
                <a:gd name="T47" fmla="*/ 20775 h 1662"/>
                <a:gd name="T48" fmla="*/ 40925 w 1662"/>
                <a:gd name="T49" fmla="*/ 17100 h 1662"/>
                <a:gd name="T50" fmla="*/ 39700 w 1662"/>
                <a:gd name="T51" fmla="*/ 12850 h 1662"/>
                <a:gd name="T52" fmla="*/ 37875 w 1662"/>
                <a:gd name="T53" fmla="*/ 9175 h 1662"/>
                <a:gd name="T54" fmla="*/ 35425 w 1662"/>
                <a:gd name="T55" fmla="*/ 6125 h 1662"/>
                <a:gd name="T56" fmla="*/ 32375 w 1662"/>
                <a:gd name="T57" fmla="*/ 3675 h 1662"/>
                <a:gd name="T58" fmla="*/ 28725 w 1662"/>
                <a:gd name="T59" fmla="*/ 1850 h 1662"/>
                <a:gd name="T60" fmla="*/ 25050 w 1662"/>
                <a:gd name="T61" fmla="*/ 625 h 1662"/>
                <a:gd name="T62" fmla="*/ 20775 w 1662"/>
                <a:gd name="T63" fmla="*/ 25 h 166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44" name="Google Shape;429;p37">
              <a:extLst>
                <a:ext uri="{FF2B5EF4-FFF2-40B4-BE49-F238E27FC236}">
                  <a16:creationId xmlns:a16="http://schemas.microsoft.com/office/drawing/2014/main" id="{DF950CFB-8940-10DB-495A-17051BFA1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325" y="1947725"/>
              <a:ext cx="327300" cy="44600"/>
            </a:xfrm>
            <a:custGeom>
              <a:avLst/>
              <a:gdLst>
                <a:gd name="T0" fmla="*/ 25 w 13092"/>
                <a:gd name="T1" fmla="*/ 25 h 1784"/>
                <a:gd name="T2" fmla="*/ 12850 w 13092"/>
                <a:gd name="T3" fmla="*/ 44600 h 1784"/>
                <a:gd name="T4" fmla="*/ 45200 w 13092"/>
                <a:gd name="T5" fmla="*/ 42150 h 1784"/>
                <a:gd name="T6" fmla="*/ 81225 w 13092"/>
                <a:gd name="T7" fmla="*/ 39700 h 1784"/>
                <a:gd name="T8" fmla="*/ 120900 w 13092"/>
                <a:gd name="T9" fmla="*/ 38475 h 1784"/>
                <a:gd name="T10" fmla="*/ 206400 w 13092"/>
                <a:gd name="T11" fmla="*/ 38475 h 1784"/>
                <a:gd name="T12" fmla="*/ 246075 w 13092"/>
                <a:gd name="T13" fmla="*/ 39700 h 1784"/>
                <a:gd name="T14" fmla="*/ 282100 w 13092"/>
                <a:gd name="T15" fmla="*/ 41525 h 1784"/>
                <a:gd name="T16" fmla="*/ 314475 w 13092"/>
                <a:gd name="T17" fmla="*/ 44600 h 1784"/>
                <a:gd name="T18" fmla="*/ 327275 w 13092"/>
                <a:gd name="T19" fmla="*/ 25 h 1784"/>
                <a:gd name="T20" fmla="*/ 25 w 13092"/>
                <a:gd name="T21" fmla="*/ 25 h 178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69" name="Google Shape;430;p37">
            <a:extLst>
              <a:ext uri="{FF2B5EF4-FFF2-40B4-BE49-F238E27FC236}">
                <a16:creationId xmlns:a16="http://schemas.microsoft.com/office/drawing/2014/main" id="{EE2FC3D3-2C3B-F2BF-794F-42DE219BAD9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104400" y="1608138"/>
            <a:ext cx="315913" cy="319087"/>
            <a:chOff x="5297950" y="1632050"/>
            <a:chExt cx="426200" cy="431100"/>
          </a:xfrm>
          <a:solidFill>
            <a:srgbClr val="334F74"/>
          </a:solidFill>
        </p:grpSpPr>
        <p:sp>
          <p:nvSpPr>
            <p:cNvPr id="14538" name="Google Shape;431;p37">
              <a:extLst>
                <a:ext uri="{FF2B5EF4-FFF2-40B4-BE49-F238E27FC236}">
                  <a16:creationId xmlns:a16="http://schemas.microsoft.com/office/drawing/2014/main" id="{0A4962CA-3245-4AD8-3B52-CC8759B5F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4800" y="1936125"/>
              <a:ext cx="212500" cy="127025"/>
            </a:xfrm>
            <a:custGeom>
              <a:avLst/>
              <a:gdLst>
                <a:gd name="T0" fmla="*/ 79375 w 8500"/>
                <a:gd name="T1" fmla="*/ 25 h 5081"/>
                <a:gd name="T2" fmla="*/ 79375 w 8500"/>
                <a:gd name="T3" fmla="*/ 70850 h 5081"/>
                <a:gd name="T4" fmla="*/ 65350 w 8500"/>
                <a:gd name="T5" fmla="*/ 73900 h 5081"/>
                <a:gd name="T6" fmla="*/ 51900 w 8500"/>
                <a:gd name="T7" fmla="*/ 77550 h 5081"/>
                <a:gd name="T8" fmla="*/ 39700 w 8500"/>
                <a:gd name="T9" fmla="*/ 82450 h 5081"/>
                <a:gd name="T10" fmla="*/ 28700 w 8500"/>
                <a:gd name="T11" fmla="*/ 87325 h 5081"/>
                <a:gd name="T12" fmla="*/ 19550 w 8500"/>
                <a:gd name="T13" fmla="*/ 92825 h 5081"/>
                <a:gd name="T14" fmla="*/ 15275 w 8500"/>
                <a:gd name="T15" fmla="*/ 96475 h 5081"/>
                <a:gd name="T16" fmla="*/ 11600 w 8500"/>
                <a:gd name="T17" fmla="*/ 99550 h 5081"/>
                <a:gd name="T18" fmla="*/ 7950 w 8500"/>
                <a:gd name="T19" fmla="*/ 103200 h 5081"/>
                <a:gd name="T20" fmla="*/ 4900 w 8500"/>
                <a:gd name="T21" fmla="*/ 106875 h 5081"/>
                <a:gd name="T22" fmla="*/ 1850 w 8500"/>
                <a:gd name="T23" fmla="*/ 110525 h 5081"/>
                <a:gd name="T24" fmla="*/ 0 w 8500"/>
                <a:gd name="T25" fmla="*/ 114800 h 5081"/>
                <a:gd name="T26" fmla="*/ 4275 w 8500"/>
                <a:gd name="T27" fmla="*/ 116625 h 5081"/>
                <a:gd name="T28" fmla="*/ 10400 w 8500"/>
                <a:gd name="T29" fmla="*/ 118475 h 5081"/>
                <a:gd name="T30" fmla="*/ 19550 w 8500"/>
                <a:gd name="T31" fmla="*/ 120900 h 5081"/>
                <a:gd name="T32" fmla="*/ 33600 w 8500"/>
                <a:gd name="T33" fmla="*/ 122750 h 5081"/>
                <a:gd name="T34" fmla="*/ 52525 w 8500"/>
                <a:gd name="T35" fmla="*/ 125175 h 5081"/>
                <a:gd name="T36" fmla="*/ 76325 w 8500"/>
                <a:gd name="T37" fmla="*/ 126400 h 5081"/>
                <a:gd name="T38" fmla="*/ 106250 w 8500"/>
                <a:gd name="T39" fmla="*/ 127025 h 5081"/>
                <a:gd name="T40" fmla="*/ 136175 w 8500"/>
                <a:gd name="T41" fmla="*/ 126400 h 5081"/>
                <a:gd name="T42" fmla="*/ 159975 w 8500"/>
                <a:gd name="T43" fmla="*/ 125175 h 5081"/>
                <a:gd name="T44" fmla="*/ 178900 w 8500"/>
                <a:gd name="T45" fmla="*/ 122750 h 5081"/>
                <a:gd name="T46" fmla="*/ 192950 w 8500"/>
                <a:gd name="T47" fmla="*/ 120900 h 5081"/>
                <a:gd name="T48" fmla="*/ 202100 w 8500"/>
                <a:gd name="T49" fmla="*/ 118475 h 5081"/>
                <a:gd name="T50" fmla="*/ 208225 w 8500"/>
                <a:gd name="T51" fmla="*/ 116625 h 5081"/>
                <a:gd name="T52" fmla="*/ 212500 w 8500"/>
                <a:gd name="T53" fmla="*/ 114800 h 5081"/>
                <a:gd name="T54" fmla="*/ 210650 w 8500"/>
                <a:gd name="T55" fmla="*/ 110525 h 5081"/>
                <a:gd name="T56" fmla="*/ 207600 w 8500"/>
                <a:gd name="T57" fmla="*/ 106875 h 5081"/>
                <a:gd name="T58" fmla="*/ 204550 w 8500"/>
                <a:gd name="T59" fmla="*/ 103200 h 5081"/>
                <a:gd name="T60" fmla="*/ 200900 w 8500"/>
                <a:gd name="T61" fmla="*/ 99550 h 5081"/>
                <a:gd name="T62" fmla="*/ 197225 w 8500"/>
                <a:gd name="T63" fmla="*/ 96475 h 5081"/>
                <a:gd name="T64" fmla="*/ 192950 w 8500"/>
                <a:gd name="T65" fmla="*/ 92825 h 5081"/>
                <a:gd name="T66" fmla="*/ 183800 w 8500"/>
                <a:gd name="T67" fmla="*/ 87325 h 5081"/>
                <a:gd name="T68" fmla="*/ 172800 w 8500"/>
                <a:gd name="T69" fmla="*/ 82450 h 5081"/>
                <a:gd name="T70" fmla="*/ 160600 w 8500"/>
                <a:gd name="T71" fmla="*/ 77550 h 5081"/>
                <a:gd name="T72" fmla="*/ 147150 w 8500"/>
                <a:gd name="T73" fmla="*/ 73900 h 5081"/>
                <a:gd name="T74" fmla="*/ 133125 w 8500"/>
                <a:gd name="T75" fmla="*/ 70850 h 5081"/>
                <a:gd name="T76" fmla="*/ 133125 w 8500"/>
                <a:gd name="T77" fmla="*/ 25 h 5081"/>
                <a:gd name="T78" fmla="*/ 125800 w 8500"/>
                <a:gd name="T79" fmla="*/ 1225 h 5081"/>
                <a:gd name="T80" fmla="*/ 119075 w 8500"/>
                <a:gd name="T81" fmla="*/ 2450 h 5081"/>
                <a:gd name="T82" fmla="*/ 106250 w 8500"/>
                <a:gd name="T83" fmla="*/ 3075 h 5081"/>
                <a:gd name="T84" fmla="*/ 93425 w 8500"/>
                <a:gd name="T85" fmla="*/ 2450 h 5081"/>
                <a:gd name="T86" fmla="*/ 86725 w 8500"/>
                <a:gd name="T87" fmla="*/ 1225 h 5081"/>
                <a:gd name="T88" fmla="*/ 79375 w 8500"/>
                <a:gd name="T89" fmla="*/ 25 h 508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39" name="Google Shape;432;p37">
              <a:extLst>
                <a:ext uri="{FF2B5EF4-FFF2-40B4-BE49-F238E27FC236}">
                  <a16:creationId xmlns:a16="http://schemas.microsoft.com/office/drawing/2014/main" id="{085B7333-DE88-DF0F-AE56-F9006C4BD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950" y="1632050"/>
              <a:ext cx="426200" cy="294950"/>
            </a:xfrm>
            <a:custGeom>
              <a:avLst/>
              <a:gdLst>
                <a:gd name="T0" fmla="*/ 227150 w 17048"/>
                <a:gd name="T1" fmla="*/ 103200 h 11798"/>
                <a:gd name="T2" fmla="*/ 235075 w 17048"/>
                <a:gd name="T3" fmla="*/ 108700 h 11798"/>
                <a:gd name="T4" fmla="*/ 266825 w 17048"/>
                <a:gd name="T5" fmla="*/ 114800 h 11798"/>
                <a:gd name="T6" fmla="*/ 241200 w 17048"/>
                <a:gd name="T7" fmla="*/ 139850 h 11798"/>
                <a:gd name="T8" fmla="*/ 247300 w 17048"/>
                <a:gd name="T9" fmla="*/ 175875 h 11798"/>
                <a:gd name="T10" fmla="*/ 217975 w 17048"/>
                <a:gd name="T11" fmla="*/ 161825 h 11798"/>
                <a:gd name="T12" fmla="*/ 182575 w 17048"/>
                <a:gd name="T13" fmla="*/ 176475 h 11798"/>
                <a:gd name="T14" fmla="*/ 178900 w 17048"/>
                <a:gd name="T15" fmla="*/ 174025 h 11798"/>
                <a:gd name="T16" fmla="*/ 183800 w 17048"/>
                <a:gd name="T17" fmla="*/ 137400 h 11798"/>
                <a:gd name="T18" fmla="*/ 158750 w 17048"/>
                <a:gd name="T19" fmla="*/ 112975 h 11798"/>
                <a:gd name="T20" fmla="*/ 193575 w 17048"/>
                <a:gd name="T21" fmla="*/ 108100 h 11798"/>
                <a:gd name="T22" fmla="*/ 210650 w 17048"/>
                <a:gd name="T23" fmla="*/ 76350 h 11798"/>
                <a:gd name="T24" fmla="*/ 399325 w 17048"/>
                <a:gd name="T25" fmla="*/ 62900 h 11798"/>
                <a:gd name="T26" fmla="*/ 392600 w 17048"/>
                <a:gd name="T27" fmla="*/ 107475 h 11798"/>
                <a:gd name="T28" fmla="*/ 374900 w 17048"/>
                <a:gd name="T29" fmla="*/ 155100 h 11798"/>
                <a:gd name="T30" fmla="*/ 344975 w 17048"/>
                <a:gd name="T31" fmla="*/ 194175 h 11798"/>
                <a:gd name="T32" fmla="*/ 324825 w 17048"/>
                <a:gd name="T33" fmla="*/ 207625 h 11798"/>
                <a:gd name="T34" fmla="*/ 320575 w 17048"/>
                <a:gd name="T35" fmla="*/ 194175 h 11798"/>
                <a:gd name="T36" fmla="*/ 338875 w 17048"/>
                <a:gd name="T37" fmla="*/ 120925 h 11798"/>
                <a:gd name="T38" fmla="*/ 399325 w 17048"/>
                <a:gd name="T39" fmla="*/ 53750 h 11798"/>
                <a:gd name="T40" fmla="*/ 87325 w 17048"/>
                <a:gd name="T41" fmla="*/ 120925 h 11798"/>
                <a:gd name="T42" fmla="*/ 105650 w 17048"/>
                <a:gd name="T43" fmla="*/ 194175 h 11798"/>
                <a:gd name="T44" fmla="*/ 95875 w 17048"/>
                <a:gd name="T45" fmla="*/ 204575 h 11798"/>
                <a:gd name="T46" fmla="*/ 72675 w 17048"/>
                <a:gd name="T47" fmla="*/ 185650 h 11798"/>
                <a:gd name="T48" fmla="*/ 45800 w 17048"/>
                <a:gd name="T49" fmla="*/ 143500 h 11798"/>
                <a:gd name="T50" fmla="*/ 31150 w 17048"/>
                <a:gd name="T51" fmla="*/ 95875 h 11798"/>
                <a:gd name="T52" fmla="*/ 26875 w 17048"/>
                <a:gd name="T53" fmla="*/ 53750 h 11798"/>
                <a:gd name="T54" fmla="*/ 88550 w 17048"/>
                <a:gd name="T55" fmla="*/ 1250 h 11798"/>
                <a:gd name="T56" fmla="*/ 81225 w 17048"/>
                <a:gd name="T57" fmla="*/ 7350 h 11798"/>
                <a:gd name="T58" fmla="*/ 26875 w 17048"/>
                <a:gd name="T59" fmla="*/ 26900 h 11798"/>
                <a:gd name="T60" fmla="*/ 7950 w 17048"/>
                <a:gd name="T61" fmla="*/ 34825 h 11798"/>
                <a:gd name="T62" fmla="*/ 0 w 17048"/>
                <a:gd name="T63" fmla="*/ 53750 h 11798"/>
                <a:gd name="T64" fmla="*/ 4275 w 17048"/>
                <a:gd name="T65" fmla="*/ 98925 h 11798"/>
                <a:gd name="T66" fmla="*/ 15875 w 17048"/>
                <a:gd name="T67" fmla="*/ 137400 h 11798"/>
                <a:gd name="T68" fmla="*/ 32375 w 17048"/>
                <a:gd name="T69" fmla="*/ 169150 h 11798"/>
                <a:gd name="T70" fmla="*/ 62900 w 17048"/>
                <a:gd name="T71" fmla="*/ 206400 h 11798"/>
                <a:gd name="T72" fmla="*/ 103800 w 17048"/>
                <a:gd name="T73" fmla="*/ 234475 h 11798"/>
                <a:gd name="T74" fmla="*/ 135550 w 17048"/>
                <a:gd name="T75" fmla="*/ 253400 h 11798"/>
                <a:gd name="T76" fmla="*/ 158150 w 17048"/>
                <a:gd name="T77" fmla="*/ 277225 h 11798"/>
                <a:gd name="T78" fmla="*/ 180750 w 17048"/>
                <a:gd name="T79" fmla="*/ 289425 h 11798"/>
                <a:gd name="T80" fmla="*/ 206375 w 17048"/>
                <a:gd name="T81" fmla="*/ 294925 h 11798"/>
                <a:gd name="T82" fmla="*/ 239350 w 17048"/>
                <a:gd name="T83" fmla="*/ 291275 h 11798"/>
                <a:gd name="T84" fmla="*/ 262550 w 17048"/>
                <a:gd name="T85" fmla="*/ 280900 h 11798"/>
                <a:gd name="T86" fmla="*/ 282100 w 17048"/>
                <a:gd name="T87" fmla="*/ 264400 h 11798"/>
                <a:gd name="T88" fmla="*/ 313225 w 17048"/>
                <a:gd name="T89" fmla="*/ 238750 h 11798"/>
                <a:gd name="T90" fmla="*/ 352925 w 17048"/>
                <a:gd name="T91" fmla="*/ 216175 h 11798"/>
                <a:gd name="T92" fmla="*/ 389550 w 17048"/>
                <a:gd name="T93" fmla="*/ 177700 h 11798"/>
                <a:gd name="T94" fmla="*/ 406650 w 17048"/>
                <a:gd name="T95" fmla="*/ 147175 h 11798"/>
                <a:gd name="T96" fmla="*/ 419475 w 17048"/>
                <a:gd name="T97" fmla="*/ 109925 h 11798"/>
                <a:gd name="T98" fmla="*/ 425575 w 17048"/>
                <a:gd name="T99" fmla="*/ 65350 h 11798"/>
                <a:gd name="T100" fmla="*/ 421300 w 17048"/>
                <a:gd name="T101" fmla="*/ 38500 h 11798"/>
                <a:gd name="T102" fmla="*/ 404825 w 17048"/>
                <a:gd name="T103" fmla="*/ 27500 h 11798"/>
                <a:gd name="T104" fmla="*/ 345600 w 17048"/>
                <a:gd name="T105" fmla="*/ 9800 h 11798"/>
                <a:gd name="T106" fmla="*/ 340100 w 17048"/>
                <a:gd name="T107" fmla="*/ 2475 h 11798"/>
                <a:gd name="T108" fmla="*/ 93425 w 17048"/>
                <a:gd name="T109" fmla="*/ 25 h 1179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lnTo>
                    <a:pt x="15973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lnTo>
                    <a:pt x="3249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lnTo>
                    <a:pt x="373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70" name="Google Shape;433;p37">
            <a:extLst>
              <a:ext uri="{FF2B5EF4-FFF2-40B4-BE49-F238E27FC236}">
                <a16:creationId xmlns:a16="http://schemas.microsoft.com/office/drawing/2014/main" id="{90BF0A80-F400-BD27-13C3-519C5D66C3E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602875" y="1598613"/>
            <a:ext cx="317500" cy="338137"/>
            <a:chOff x="5970800" y="1619250"/>
            <a:chExt cx="428650" cy="456725"/>
          </a:xfrm>
          <a:solidFill>
            <a:srgbClr val="334F74"/>
          </a:solidFill>
        </p:grpSpPr>
        <p:sp>
          <p:nvSpPr>
            <p:cNvPr id="14533" name="Google Shape;434;p37">
              <a:extLst>
                <a:ext uri="{FF2B5EF4-FFF2-40B4-BE49-F238E27FC236}">
                  <a16:creationId xmlns:a16="http://schemas.microsoft.com/office/drawing/2014/main" id="{196E1449-4665-8026-0BF0-785E330CD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800" y="1674200"/>
              <a:ext cx="377975" cy="377950"/>
            </a:xfrm>
            <a:custGeom>
              <a:avLst/>
              <a:gdLst>
                <a:gd name="T0" fmla="*/ 160600 w 15119"/>
                <a:gd name="T1" fmla="*/ 2450 h 15118"/>
                <a:gd name="T2" fmla="*/ 133125 w 15119"/>
                <a:gd name="T3" fmla="*/ 8550 h 15118"/>
                <a:gd name="T4" fmla="*/ 107475 w 15119"/>
                <a:gd name="T5" fmla="*/ 18325 h 15118"/>
                <a:gd name="T6" fmla="*/ 83675 w 15119"/>
                <a:gd name="T7" fmla="*/ 32375 h 15118"/>
                <a:gd name="T8" fmla="*/ 62300 w 15119"/>
                <a:gd name="T9" fmla="*/ 48850 h 15118"/>
                <a:gd name="T10" fmla="*/ 43375 w 15119"/>
                <a:gd name="T11" fmla="*/ 69000 h 15118"/>
                <a:gd name="T12" fmla="*/ 27500 w 15119"/>
                <a:gd name="T13" fmla="*/ 90975 h 15118"/>
                <a:gd name="T14" fmla="*/ 15275 w 15119"/>
                <a:gd name="T15" fmla="*/ 115400 h 15118"/>
                <a:gd name="T16" fmla="*/ 6125 w 15119"/>
                <a:gd name="T17" fmla="*/ 141650 h 15118"/>
                <a:gd name="T18" fmla="*/ 1225 w 15119"/>
                <a:gd name="T19" fmla="*/ 169750 h 15118"/>
                <a:gd name="T20" fmla="*/ 625 w 15119"/>
                <a:gd name="T21" fmla="*/ 198450 h 15118"/>
                <a:gd name="T22" fmla="*/ 4300 w 15119"/>
                <a:gd name="T23" fmla="*/ 227125 h 15118"/>
                <a:gd name="T24" fmla="*/ 11625 w 15119"/>
                <a:gd name="T25" fmla="*/ 254000 h 15118"/>
                <a:gd name="T26" fmla="*/ 23225 w 15119"/>
                <a:gd name="T27" fmla="*/ 279025 h 15118"/>
                <a:gd name="T28" fmla="*/ 37875 w 15119"/>
                <a:gd name="T29" fmla="*/ 301625 h 15118"/>
                <a:gd name="T30" fmla="*/ 55575 w 15119"/>
                <a:gd name="T31" fmla="*/ 322375 h 15118"/>
                <a:gd name="T32" fmla="*/ 76325 w 15119"/>
                <a:gd name="T33" fmla="*/ 340100 h 15118"/>
                <a:gd name="T34" fmla="*/ 99550 w 15119"/>
                <a:gd name="T35" fmla="*/ 354750 h 15118"/>
                <a:gd name="T36" fmla="*/ 124575 w 15119"/>
                <a:gd name="T37" fmla="*/ 366350 h 15118"/>
                <a:gd name="T38" fmla="*/ 151450 w 15119"/>
                <a:gd name="T39" fmla="*/ 373675 h 15118"/>
                <a:gd name="T40" fmla="*/ 179525 w 15119"/>
                <a:gd name="T41" fmla="*/ 377350 h 15118"/>
                <a:gd name="T42" fmla="*/ 208225 w 15119"/>
                <a:gd name="T43" fmla="*/ 376725 h 15118"/>
                <a:gd name="T44" fmla="*/ 236300 w 15119"/>
                <a:gd name="T45" fmla="*/ 371850 h 15118"/>
                <a:gd name="T46" fmla="*/ 262575 w 15119"/>
                <a:gd name="T47" fmla="*/ 362675 h 15118"/>
                <a:gd name="T48" fmla="*/ 286975 w 15119"/>
                <a:gd name="T49" fmla="*/ 350475 h 15118"/>
                <a:gd name="T50" fmla="*/ 309575 w 15119"/>
                <a:gd name="T51" fmla="*/ 334600 h 15118"/>
                <a:gd name="T52" fmla="*/ 329125 w 15119"/>
                <a:gd name="T53" fmla="*/ 315675 h 15118"/>
                <a:gd name="T54" fmla="*/ 345600 w 15119"/>
                <a:gd name="T55" fmla="*/ 294300 h 15118"/>
                <a:gd name="T56" fmla="*/ 359650 w 15119"/>
                <a:gd name="T57" fmla="*/ 270500 h 15118"/>
                <a:gd name="T58" fmla="*/ 369425 w 15119"/>
                <a:gd name="T59" fmla="*/ 244850 h 15118"/>
                <a:gd name="T60" fmla="*/ 376125 w 15119"/>
                <a:gd name="T61" fmla="*/ 217375 h 15118"/>
                <a:gd name="T62" fmla="*/ 377950 w 15119"/>
                <a:gd name="T63" fmla="*/ 188675 h 15118"/>
                <a:gd name="T64" fmla="*/ 372475 w 15119"/>
                <a:gd name="T65" fmla="*/ 143500 h 15118"/>
                <a:gd name="T66" fmla="*/ 357200 w 15119"/>
                <a:gd name="T67" fmla="*/ 101975 h 15118"/>
                <a:gd name="T68" fmla="*/ 336450 w 15119"/>
                <a:gd name="T69" fmla="*/ 76325 h 15118"/>
                <a:gd name="T70" fmla="*/ 314450 w 15119"/>
                <a:gd name="T71" fmla="*/ 126400 h 15118"/>
                <a:gd name="T72" fmla="*/ 325450 w 15119"/>
                <a:gd name="T73" fmla="*/ 156300 h 15118"/>
                <a:gd name="T74" fmla="*/ 329125 w 15119"/>
                <a:gd name="T75" fmla="*/ 188675 h 15118"/>
                <a:gd name="T76" fmla="*/ 323000 w 15119"/>
                <a:gd name="T77" fmla="*/ 230200 h 15118"/>
                <a:gd name="T78" fmla="*/ 305300 w 15119"/>
                <a:gd name="T79" fmla="*/ 266825 h 15118"/>
                <a:gd name="T80" fmla="*/ 278450 w 15119"/>
                <a:gd name="T81" fmla="*/ 296750 h 15118"/>
                <a:gd name="T82" fmla="*/ 243625 w 15119"/>
                <a:gd name="T83" fmla="*/ 318125 h 15118"/>
                <a:gd name="T84" fmla="*/ 203325 w 15119"/>
                <a:gd name="T85" fmla="*/ 328500 h 15118"/>
                <a:gd name="T86" fmla="*/ 161200 w 15119"/>
                <a:gd name="T87" fmla="*/ 326050 h 15118"/>
                <a:gd name="T88" fmla="*/ 122750 w 15119"/>
                <a:gd name="T89" fmla="*/ 312000 h 15118"/>
                <a:gd name="T90" fmla="*/ 90375 w 15119"/>
                <a:gd name="T91" fmla="*/ 287575 h 15118"/>
                <a:gd name="T92" fmla="*/ 65950 w 15119"/>
                <a:gd name="T93" fmla="*/ 255825 h 15118"/>
                <a:gd name="T94" fmla="*/ 51925 w 15119"/>
                <a:gd name="T95" fmla="*/ 217375 h 15118"/>
                <a:gd name="T96" fmla="*/ 50075 w 15119"/>
                <a:gd name="T97" fmla="*/ 174625 h 15118"/>
                <a:gd name="T98" fmla="*/ 60450 w 15119"/>
                <a:gd name="T99" fmla="*/ 134325 h 15118"/>
                <a:gd name="T100" fmla="*/ 81225 w 15119"/>
                <a:gd name="T101" fmla="*/ 100125 h 15118"/>
                <a:gd name="T102" fmla="*/ 111150 w 15119"/>
                <a:gd name="T103" fmla="*/ 72650 h 15118"/>
                <a:gd name="T104" fmla="*/ 147775 w 15119"/>
                <a:gd name="T105" fmla="*/ 54950 h 15118"/>
                <a:gd name="T106" fmla="*/ 189300 w 15119"/>
                <a:gd name="T107" fmla="*/ 48850 h 15118"/>
                <a:gd name="T108" fmla="*/ 221650 w 15119"/>
                <a:gd name="T109" fmla="*/ 52500 h 15118"/>
                <a:gd name="T110" fmla="*/ 251575 w 15119"/>
                <a:gd name="T111" fmla="*/ 63500 h 15118"/>
                <a:gd name="T112" fmla="*/ 298575 w 15119"/>
                <a:gd name="T113" fmla="*/ 45175 h 15118"/>
                <a:gd name="T114" fmla="*/ 272325 w 15119"/>
                <a:gd name="T115" fmla="*/ 19550 h 15118"/>
                <a:gd name="T116" fmla="*/ 232650 w 15119"/>
                <a:gd name="T117" fmla="*/ 4875 h 15118"/>
                <a:gd name="T118" fmla="*/ 189300 w 15119"/>
                <a:gd name="T119" fmla="*/ 0 h 151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lnTo>
                    <a:pt x="71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34" name="Google Shape;435;p37">
              <a:extLst>
                <a:ext uri="{FF2B5EF4-FFF2-40B4-BE49-F238E27FC236}">
                  <a16:creationId xmlns:a16="http://schemas.microsoft.com/office/drawing/2014/main" id="{B07AC99A-1358-DAEC-1E9C-8740EC944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500" y="1771875"/>
              <a:ext cx="182575" cy="182600"/>
            </a:xfrm>
            <a:custGeom>
              <a:avLst/>
              <a:gdLst>
                <a:gd name="T0" fmla="*/ 82425 w 7303"/>
                <a:gd name="T1" fmla="*/ 625 h 7304"/>
                <a:gd name="T2" fmla="*/ 64125 w 7303"/>
                <a:gd name="T3" fmla="*/ 3675 h 7304"/>
                <a:gd name="T4" fmla="*/ 48250 w 7303"/>
                <a:gd name="T5" fmla="*/ 11000 h 7304"/>
                <a:gd name="T6" fmla="*/ 33600 w 7303"/>
                <a:gd name="T7" fmla="*/ 20775 h 7304"/>
                <a:gd name="T8" fmla="*/ 20775 w 7303"/>
                <a:gd name="T9" fmla="*/ 33000 h 7304"/>
                <a:gd name="T10" fmla="*/ 11000 w 7303"/>
                <a:gd name="T11" fmla="*/ 47650 h 7304"/>
                <a:gd name="T12" fmla="*/ 4275 w 7303"/>
                <a:gd name="T13" fmla="*/ 64125 h 7304"/>
                <a:gd name="T14" fmla="*/ 625 w 7303"/>
                <a:gd name="T15" fmla="*/ 81825 h 7304"/>
                <a:gd name="T16" fmla="*/ 625 w 7303"/>
                <a:gd name="T17" fmla="*/ 100775 h 7304"/>
                <a:gd name="T18" fmla="*/ 4275 w 7303"/>
                <a:gd name="T19" fmla="*/ 118475 h 7304"/>
                <a:gd name="T20" fmla="*/ 11000 w 7303"/>
                <a:gd name="T21" fmla="*/ 134950 h 7304"/>
                <a:gd name="T22" fmla="*/ 20775 w 7303"/>
                <a:gd name="T23" fmla="*/ 149000 h 7304"/>
                <a:gd name="T24" fmla="*/ 33600 w 7303"/>
                <a:gd name="T25" fmla="*/ 161825 h 7304"/>
                <a:gd name="T26" fmla="*/ 48250 w 7303"/>
                <a:gd name="T27" fmla="*/ 171600 h 7304"/>
                <a:gd name="T28" fmla="*/ 64125 w 7303"/>
                <a:gd name="T29" fmla="*/ 178300 h 7304"/>
                <a:gd name="T30" fmla="*/ 82425 w 7303"/>
                <a:gd name="T31" fmla="*/ 181975 h 7304"/>
                <a:gd name="T32" fmla="*/ 100750 w 7303"/>
                <a:gd name="T33" fmla="*/ 181975 h 7304"/>
                <a:gd name="T34" fmla="*/ 118450 w 7303"/>
                <a:gd name="T35" fmla="*/ 178300 h 7304"/>
                <a:gd name="T36" fmla="*/ 134950 w 7303"/>
                <a:gd name="T37" fmla="*/ 171600 h 7304"/>
                <a:gd name="T38" fmla="*/ 149600 w 7303"/>
                <a:gd name="T39" fmla="*/ 161825 h 7304"/>
                <a:gd name="T40" fmla="*/ 161800 w 7303"/>
                <a:gd name="T41" fmla="*/ 149000 h 7304"/>
                <a:gd name="T42" fmla="*/ 171575 w 7303"/>
                <a:gd name="T43" fmla="*/ 134950 h 7304"/>
                <a:gd name="T44" fmla="*/ 178900 w 7303"/>
                <a:gd name="T45" fmla="*/ 118475 h 7304"/>
                <a:gd name="T46" fmla="*/ 182575 w 7303"/>
                <a:gd name="T47" fmla="*/ 100775 h 7304"/>
                <a:gd name="T48" fmla="*/ 182575 w 7303"/>
                <a:gd name="T49" fmla="*/ 84900 h 7304"/>
                <a:gd name="T50" fmla="*/ 181350 w 7303"/>
                <a:gd name="T51" fmla="*/ 73300 h 7304"/>
                <a:gd name="T52" fmla="*/ 178300 w 7303"/>
                <a:gd name="T53" fmla="*/ 62300 h 7304"/>
                <a:gd name="T54" fmla="*/ 170975 w 7303"/>
                <a:gd name="T55" fmla="*/ 46425 h 7304"/>
                <a:gd name="T56" fmla="*/ 133725 w 7303"/>
                <a:gd name="T57" fmla="*/ 91000 h 7304"/>
                <a:gd name="T58" fmla="*/ 133125 w 7303"/>
                <a:gd name="T59" fmla="*/ 99550 h 7304"/>
                <a:gd name="T60" fmla="*/ 130675 w 7303"/>
                <a:gd name="T61" fmla="*/ 107475 h 7304"/>
                <a:gd name="T62" fmla="*/ 127000 w 7303"/>
                <a:gd name="T63" fmla="*/ 114800 h 7304"/>
                <a:gd name="T64" fmla="*/ 121500 w 7303"/>
                <a:gd name="T65" fmla="*/ 121525 h 7304"/>
                <a:gd name="T66" fmla="*/ 115400 w 7303"/>
                <a:gd name="T67" fmla="*/ 126400 h 7304"/>
                <a:gd name="T68" fmla="*/ 108075 w 7303"/>
                <a:gd name="T69" fmla="*/ 130075 h 7304"/>
                <a:gd name="T70" fmla="*/ 100150 w 7303"/>
                <a:gd name="T71" fmla="*/ 132525 h 7304"/>
                <a:gd name="T72" fmla="*/ 87325 w 7303"/>
                <a:gd name="T73" fmla="*/ 133725 h 7304"/>
                <a:gd name="T74" fmla="*/ 78775 w 7303"/>
                <a:gd name="T75" fmla="*/ 131900 h 7304"/>
                <a:gd name="T76" fmla="*/ 71450 w 7303"/>
                <a:gd name="T77" fmla="*/ 128850 h 7304"/>
                <a:gd name="T78" fmla="*/ 64725 w 7303"/>
                <a:gd name="T79" fmla="*/ 123975 h 7304"/>
                <a:gd name="T80" fmla="*/ 58625 w 7303"/>
                <a:gd name="T81" fmla="*/ 118475 h 7304"/>
                <a:gd name="T82" fmla="*/ 54350 w 7303"/>
                <a:gd name="T83" fmla="*/ 111150 h 7304"/>
                <a:gd name="T84" fmla="*/ 50675 w 7303"/>
                <a:gd name="T85" fmla="*/ 103825 h 7304"/>
                <a:gd name="T86" fmla="*/ 49475 w 7303"/>
                <a:gd name="T87" fmla="*/ 95275 h 7304"/>
                <a:gd name="T88" fmla="*/ 49475 w 7303"/>
                <a:gd name="T89" fmla="*/ 86725 h 7304"/>
                <a:gd name="T90" fmla="*/ 50675 w 7303"/>
                <a:gd name="T91" fmla="*/ 78775 h 7304"/>
                <a:gd name="T92" fmla="*/ 54350 w 7303"/>
                <a:gd name="T93" fmla="*/ 70850 h 7304"/>
                <a:gd name="T94" fmla="*/ 58625 w 7303"/>
                <a:gd name="T95" fmla="*/ 64125 h 7304"/>
                <a:gd name="T96" fmla="*/ 64725 w 7303"/>
                <a:gd name="T97" fmla="*/ 58625 h 7304"/>
                <a:gd name="T98" fmla="*/ 71450 w 7303"/>
                <a:gd name="T99" fmla="*/ 53750 h 7304"/>
                <a:gd name="T100" fmla="*/ 78775 w 7303"/>
                <a:gd name="T101" fmla="*/ 50700 h 7304"/>
                <a:gd name="T102" fmla="*/ 87325 w 7303"/>
                <a:gd name="T103" fmla="*/ 48875 h 7304"/>
                <a:gd name="T104" fmla="*/ 98925 w 7303"/>
                <a:gd name="T105" fmla="*/ 49475 h 7304"/>
                <a:gd name="T106" fmla="*/ 126400 w 7303"/>
                <a:gd name="T107" fmla="*/ 6725 h 7304"/>
                <a:gd name="T108" fmla="*/ 115400 w 7303"/>
                <a:gd name="T109" fmla="*/ 3075 h 7304"/>
                <a:gd name="T110" fmla="*/ 103800 w 7303"/>
                <a:gd name="T111" fmla="*/ 625 h 7304"/>
                <a:gd name="T112" fmla="*/ 91600 w 7303"/>
                <a:gd name="T113" fmla="*/ 25 h 730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lnTo>
                    <a:pt x="366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35" name="Google Shape;436;p37">
              <a:extLst>
                <a:ext uri="{FF2B5EF4-FFF2-40B4-BE49-F238E27FC236}">
                  <a16:creationId xmlns:a16="http://schemas.microsoft.com/office/drawing/2014/main" id="{71EF5BC2-C8CA-EDE9-0321-42102C7E4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175" y="2005125"/>
              <a:ext cx="75125" cy="70850"/>
            </a:xfrm>
            <a:custGeom>
              <a:avLst/>
              <a:gdLst>
                <a:gd name="T0" fmla="*/ 36650 w 3005"/>
                <a:gd name="T1" fmla="*/ 0 h 2834"/>
                <a:gd name="T2" fmla="*/ 7350 w 3005"/>
                <a:gd name="T3" fmla="*/ 29325 h 2834"/>
                <a:gd name="T4" fmla="*/ 4300 w 3005"/>
                <a:gd name="T5" fmla="*/ 32975 h 2834"/>
                <a:gd name="T6" fmla="*/ 1850 w 3005"/>
                <a:gd name="T7" fmla="*/ 37250 h 2834"/>
                <a:gd name="T8" fmla="*/ 625 w 3005"/>
                <a:gd name="T9" fmla="*/ 41525 h 2834"/>
                <a:gd name="T10" fmla="*/ 25 w 3005"/>
                <a:gd name="T11" fmla="*/ 46425 h 2834"/>
                <a:gd name="T12" fmla="*/ 625 w 3005"/>
                <a:gd name="T13" fmla="*/ 51300 h 2834"/>
                <a:gd name="T14" fmla="*/ 1850 w 3005"/>
                <a:gd name="T15" fmla="*/ 55575 h 2834"/>
                <a:gd name="T16" fmla="*/ 4300 w 3005"/>
                <a:gd name="T17" fmla="*/ 59850 h 2834"/>
                <a:gd name="T18" fmla="*/ 7350 w 3005"/>
                <a:gd name="T19" fmla="*/ 63500 h 2834"/>
                <a:gd name="T20" fmla="*/ 11000 w 3005"/>
                <a:gd name="T21" fmla="*/ 66575 h 2834"/>
                <a:gd name="T22" fmla="*/ 15275 w 3005"/>
                <a:gd name="T23" fmla="*/ 69000 h 2834"/>
                <a:gd name="T24" fmla="*/ 20175 w 3005"/>
                <a:gd name="T25" fmla="*/ 70225 h 2834"/>
                <a:gd name="T26" fmla="*/ 24450 w 3005"/>
                <a:gd name="T27" fmla="*/ 70825 h 2834"/>
                <a:gd name="T28" fmla="*/ 29325 w 3005"/>
                <a:gd name="T29" fmla="*/ 70225 h 2834"/>
                <a:gd name="T30" fmla="*/ 33600 w 3005"/>
                <a:gd name="T31" fmla="*/ 69000 h 2834"/>
                <a:gd name="T32" fmla="*/ 37875 w 3005"/>
                <a:gd name="T33" fmla="*/ 66575 h 2834"/>
                <a:gd name="T34" fmla="*/ 42150 w 3005"/>
                <a:gd name="T35" fmla="*/ 63500 h 2834"/>
                <a:gd name="T36" fmla="*/ 71450 w 3005"/>
                <a:gd name="T37" fmla="*/ 34200 h 2834"/>
                <a:gd name="T38" fmla="*/ 75125 w 3005"/>
                <a:gd name="T39" fmla="*/ 29925 h 2834"/>
                <a:gd name="T40" fmla="*/ 64750 w 3005"/>
                <a:gd name="T41" fmla="*/ 23200 h 2834"/>
                <a:gd name="T42" fmla="*/ 54975 w 3005"/>
                <a:gd name="T43" fmla="*/ 15875 h 2834"/>
                <a:gd name="T44" fmla="*/ 45200 w 3005"/>
                <a:gd name="T45" fmla="*/ 8550 h 2834"/>
                <a:gd name="T46" fmla="*/ 36650 w 3005"/>
                <a:gd name="T47" fmla="*/ 0 h 283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36" name="Google Shape;437;p37">
              <a:extLst>
                <a:ext uri="{FF2B5EF4-FFF2-40B4-BE49-F238E27FC236}">
                  <a16:creationId xmlns:a16="http://schemas.microsoft.com/office/drawing/2014/main" id="{9AC39B1F-06DE-6BD0-7967-619854D5F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875" y="2005125"/>
              <a:ext cx="74525" cy="70850"/>
            </a:xfrm>
            <a:custGeom>
              <a:avLst/>
              <a:gdLst>
                <a:gd name="T0" fmla="*/ 38475 w 2981"/>
                <a:gd name="T1" fmla="*/ 0 h 2834"/>
                <a:gd name="T2" fmla="*/ 29325 w 2981"/>
                <a:gd name="T3" fmla="*/ 8550 h 2834"/>
                <a:gd name="T4" fmla="*/ 20175 w 2981"/>
                <a:gd name="T5" fmla="*/ 15875 h 2834"/>
                <a:gd name="T6" fmla="*/ 10400 w 2981"/>
                <a:gd name="T7" fmla="*/ 23200 h 2834"/>
                <a:gd name="T8" fmla="*/ 25 w 2981"/>
                <a:gd name="T9" fmla="*/ 29925 h 2834"/>
                <a:gd name="T10" fmla="*/ 3075 w 2981"/>
                <a:gd name="T11" fmla="*/ 34200 h 2834"/>
                <a:gd name="T12" fmla="*/ 32975 w 2981"/>
                <a:gd name="T13" fmla="*/ 63500 h 2834"/>
                <a:gd name="T14" fmla="*/ 36650 w 2981"/>
                <a:gd name="T15" fmla="*/ 66575 h 2834"/>
                <a:gd name="T16" fmla="*/ 40925 w 2981"/>
                <a:gd name="T17" fmla="*/ 69000 h 2834"/>
                <a:gd name="T18" fmla="*/ 45800 w 2981"/>
                <a:gd name="T19" fmla="*/ 70225 h 2834"/>
                <a:gd name="T20" fmla="*/ 50075 w 2981"/>
                <a:gd name="T21" fmla="*/ 70825 h 2834"/>
                <a:gd name="T22" fmla="*/ 54975 w 2981"/>
                <a:gd name="T23" fmla="*/ 70225 h 2834"/>
                <a:gd name="T24" fmla="*/ 59250 w 2981"/>
                <a:gd name="T25" fmla="*/ 69000 h 2834"/>
                <a:gd name="T26" fmla="*/ 63525 w 2981"/>
                <a:gd name="T27" fmla="*/ 66575 h 2834"/>
                <a:gd name="T28" fmla="*/ 67800 w 2981"/>
                <a:gd name="T29" fmla="*/ 63500 h 2834"/>
                <a:gd name="T30" fmla="*/ 70850 w 2981"/>
                <a:gd name="T31" fmla="*/ 59850 h 2834"/>
                <a:gd name="T32" fmla="*/ 73275 w 2981"/>
                <a:gd name="T33" fmla="*/ 55575 h 2834"/>
                <a:gd name="T34" fmla="*/ 74500 w 2981"/>
                <a:gd name="T35" fmla="*/ 51300 h 2834"/>
                <a:gd name="T36" fmla="*/ 74500 w 2981"/>
                <a:gd name="T37" fmla="*/ 46425 h 2834"/>
                <a:gd name="T38" fmla="*/ 74500 w 2981"/>
                <a:gd name="T39" fmla="*/ 41525 h 2834"/>
                <a:gd name="T40" fmla="*/ 73275 w 2981"/>
                <a:gd name="T41" fmla="*/ 37250 h 2834"/>
                <a:gd name="T42" fmla="*/ 70850 w 2981"/>
                <a:gd name="T43" fmla="*/ 32975 h 2834"/>
                <a:gd name="T44" fmla="*/ 67800 w 2981"/>
                <a:gd name="T45" fmla="*/ 29325 h 2834"/>
                <a:gd name="T46" fmla="*/ 38475 w 2981"/>
                <a:gd name="T47" fmla="*/ 0 h 283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37" name="Google Shape;438;p37">
              <a:extLst>
                <a:ext uri="{FF2B5EF4-FFF2-40B4-BE49-F238E27FC236}">
                  <a16:creationId xmlns:a16="http://schemas.microsoft.com/office/drawing/2014/main" id="{24DA309B-EF7B-6F3F-B0D9-7A9B62039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875" y="1619250"/>
              <a:ext cx="251575" cy="255850"/>
            </a:xfrm>
            <a:custGeom>
              <a:avLst/>
              <a:gdLst>
                <a:gd name="T0" fmla="*/ 181350 w 10063"/>
                <a:gd name="T1" fmla="*/ 600 h 10234"/>
                <a:gd name="T2" fmla="*/ 177075 w 10063"/>
                <a:gd name="T3" fmla="*/ 3675 h 10234"/>
                <a:gd name="T4" fmla="*/ 134325 w 10063"/>
                <a:gd name="T5" fmla="*/ 46400 h 10234"/>
                <a:gd name="T6" fmla="*/ 130675 w 10063"/>
                <a:gd name="T7" fmla="*/ 53125 h 10234"/>
                <a:gd name="T8" fmla="*/ 128850 w 10063"/>
                <a:gd name="T9" fmla="*/ 59825 h 10234"/>
                <a:gd name="T10" fmla="*/ 128225 w 10063"/>
                <a:gd name="T11" fmla="*/ 67175 h 10234"/>
                <a:gd name="T12" fmla="*/ 133725 w 10063"/>
                <a:gd name="T13" fmla="*/ 99525 h 10234"/>
                <a:gd name="T14" fmla="*/ 3675 w 10063"/>
                <a:gd name="T15" fmla="*/ 235075 h 10234"/>
                <a:gd name="T16" fmla="*/ 625 w 10063"/>
                <a:gd name="T17" fmla="*/ 239350 h 10234"/>
                <a:gd name="T18" fmla="*/ 0 w 10063"/>
                <a:gd name="T19" fmla="*/ 243625 h 10234"/>
                <a:gd name="T20" fmla="*/ 625 w 10063"/>
                <a:gd name="T21" fmla="*/ 248500 h 10234"/>
                <a:gd name="T22" fmla="*/ 3675 w 10063"/>
                <a:gd name="T23" fmla="*/ 252175 h 10234"/>
                <a:gd name="T24" fmla="*/ 7325 w 10063"/>
                <a:gd name="T25" fmla="*/ 255225 h 10234"/>
                <a:gd name="T26" fmla="*/ 14650 w 10063"/>
                <a:gd name="T27" fmla="*/ 255825 h 10234"/>
                <a:gd name="T28" fmla="*/ 18925 w 10063"/>
                <a:gd name="T29" fmla="*/ 254000 h 10234"/>
                <a:gd name="T30" fmla="*/ 155100 w 10063"/>
                <a:gd name="T31" fmla="*/ 118450 h 10234"/>
                <a:gd name="T32" fmla="*/ 184400 w 10063"/>
                <a:gd name="T33" fmla="*/ 123325 h 10234"/>
                <a:gd name="T34" fmla="*/ 191125 w 10063"/>
                <a:gd name="T35" fmla="*/ 122725 h 10234"/>
                <a:gd name="T36" fmla="*/ 198450 w 10063"/>
                <a:gd name="T37" fmla="*/ 120275 h 10234"/>
                <a:gd name="T38" fmla="*/ 204550 w 10063"/>
                <a:gd name="T39" fmla="*/ 117225 h 10234"/>
                <a:gd name="T40" fmla="*/ 247900 w 10063"/>
                <a:gd name="T41" fmla="*/ 73875 h 10234"/>
                <a:gd name="T42" fmla="*/ 250950 w 10063"/>
                <a:gd name="T43" fmla="*/ 69600 h 10234"/>
                <a:gd name="T44" fmla="*/ 250950 w 10063"/>
                <a:gd name="T45" fmla="*/ 65325 h 10234"/>
                <a:gd name="T46" fmla="*/ 248500 w 10063"/>
                <a:gd name="T47" fmla="*/ 62275 h 10234"/>
                <a:gd name="T48" fmla="*/ 243625 w 10063"/>
                <a:gd name="T49" fmla="*/ 60450 h 10234"/>
                <a:gd name="T50" fmla="*/ 243025 w 10063"/>
                <a:gd name="T51" fmla="*/ 29925 h 10234"/>
                <a:gd name="T52" fmla="*/ 246075 w 10063"/>
                <a:gd name="T53" fmla="*/ 25650 h 10234"/>
                <a:gd name="T54" fmla="*/ 246675 w 10063"/>
                <a:gd name="T55" fmla="*/ 21375 h 10234"/>
                <a:gd name="T56" fmla="*/ 246075 w 10063"/>
                <a:gd name="T57" fmla="*/ 16475 h 10234"/>
                <a:gd name="T58" fmla="*/ 243025 w 10063"/>
                <a:gd name="T59" fmla="*/ 12825 h 10234"/>
                <a:gd name="T60" fmla="*/ 239350 w 10063"/>
                <a:gd name="T61" fmla="*/ 9775 h 10234"/>
                <a:gd name="T62" fmla="*/ 232025 w 10063"/>
                <a:gd name="T63" fmla="*/ 9150 h 10234"/>
                <a:gd name="T64" fmla="*/ 227750 w 10063"/>
                <a:gd name="T65" fmla="*/ 11000 h 10234"/>
                <a:gd name="T66" fmla="*/ 197225 w 10063"/>
                <a:gd name="T67" fmla="*/ 41525 h 10234"/>
                <a:gd name="T68" fmla="*/ 190500 w 10063"/>
                <a:gd name="T69" fmla="*/ 7950 h 10234"/>
                <a:gd name="T70" fmla="*/ 188675 w 10063"/>
                <a:gd name="T71" fmla="*/ 2450 h 10234"/>
                <a:gd name="T72" fmla="*/ 185625 w 10063"/>
                <a:gd name="T73" fmla="*/ 0 h 1023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lnTo>
                    <a:pt x="73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71" name="Google Shape;439;p37">
            <a:extLst>
              <a:ext uri="{FF2B5EF4-FFF2-40B4-BE49-F238E27FC236}">
                <a16:creationId xmlns:a16="http://schemas.microsoft.com/office/drawing/2014/main" id="{8A1BD9FA-E68C-552A-0E97-F1047C311B4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87063" y="1593850"/>
            <a:ext cx="355600" cy="325438"/>
            <a:chOff x="6625350" y="1613750"/>
            <a:chExt cx="480525" cy="438400"/>
          </a:xfrm>
          <a:solidFill>
            <a:srgbClr val="334F74"/>
          </a:solidFill>
        </p:grpSpPr>
        <p:sp>
          <p:nvSpPr>
            <p:cNvPr id="14528" name="Google Shape;440;p37">
              <a:extLst>
                <a:ext uri="{FF2B5EF4-FFF2-40B4-BE49-F238E27FC236}">
                  <a16:creationId xmlns:a16="http://schemas.microsoft.com/office/drawing/2014/main" id="{5826C09A-99C1-1115-E965-16AEDB9CE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0525" y="1887275"/>
              <a:ext cx="117875" cy="164875"/>
            </a:xfrm>
            <a:custGeom>
              <a:avLst/>
              <a:gdLst>
                <a:gd name="T0" fmla="*/ 0 w 4715"/>
                <a:gd name="T1" fmla="*/ 25 h 6595"/>
                <a:gd name="T2" fmla="*/ 13450 w 4715"/>
                <a:gd name="T3" fmla="*/ 151450 h 6595"/>
                <a:gd name="T4" fmla="*/ 14050 w 4715"/>
                <a:gd name="T5" fmla="*/ 154500 h 6595"/>
                <a:gd name="T6" fmla="*/ 14675 w 4715"/>
                <a:gd name="T7" fmla="*/ 156925 h 6595"/>
                <a:gd name="T8" fmla="*/ 16500 w 4715"/>
                <a:gd name="T9" fmla="*/ 158775 h 6595"/>
                <a:gd name="T10" fmla="*/ 18325 w 4715"/>
                <a:gd name="T11" fmla="*/ 161200 h 6595"/>
                <a:gd name="T12" fmla="*/ 20150 w 4715"/>
                <a:gd name="T13" fmla="*/ 162425 h 6595"/>
                <a:gd name="T14" fmla="*/ 22600 w 4715"/>
                <a:gd name="T15" fmla="*/ 163650 h 6595"/>
                <a:gd name="T16" fmla="*/ 25050 w 4715"/>
                <a:gd name="T17" fmla="*/ 164275 h 6595"/>
                <a:gd name="T18" fmla="*/ 28100 w 4715"/>
                <a:gd name="T19" fmla="*/ 164875 h 6595"/>
                <a:gd name="T20" fmla="*/ 103200 w 4715"/>
                <a:gd name="T21" fmla="*/ 164875 h 6595"/>
                <a:gd name="T22" fmla="*/ 106850 w 4715"/>
                <a:gd name="T23" fmla="*/ 164275 h 6595"/>
                <a:gd name="T24" fmla="*/ 109925 w 4715"/>
                <a:gd name="T25" fmla="*/ 163050 h 6595"/>
                <a:gd name="T26" fmla="*/ 112350 w 4715"/>
                <a:gd name="T27" fmla="*/ 161825 h 6595"/>
                <a:gd name="T28" fmla="*/ 114800 w 4715"/>
                <a:gd name="T29" fmla="*/ 159375 h 6595"/>
                <a:gd name="T30" fmla="*/ 116625 w 4715"/>
                <a:gd name="T31" fmla="*/ 156325 h 6595"/>
                <a:gd name="T32" fmla="*/ 117850 w 4715"/>
                <a:gd name="T33" fmla="*/ 153875 h 6595"/>
                <a:gd name="T34" fmla="*/ 117850 w 4715"/>
                <a:gd name="T35" fmla="*/ 150225 h 6595"/>
                <a:gd name="T36" fmla="*/ 117850 w 4715"/>
                <a:gd name="T37" fmla="*/ 147175 h 6595"/>
                <a:gd name="T38" fmla="*/ 92825 w 4715"/>
                <a:gd name="T39" fmla="*/ 3075 h 6595"/>
                <a:gd name="T40" fmla="*/ 64725 w 4715"/>
                <a:gd name="T41" fmla="*/ 1250 h 6595"/>
                <a:gd name="T42" fmla="*/ 40925 w 4715"/>
                <a:gd name="T43" fmla="*/ 625 h 6595"/>
                <a:gd name="T44" fmla="*/ 0 w 4715"/>
                <a:gd name="T45" fmla="*/ 25 h 659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29" name="Google Shape;441;p37">
              <a:extLst>
                <a:ext uri="{FF2B5EF4-FFF2-40B4-BE49-F238E27FC236}">
                  <a16:creationId xmlns:a16="http://schemas.microsoft.com/office/drawing/2014/main" id="{7B024985-BE8D-460D-05CB-FF4DD0ACD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950" y="1754175"/>
              <a:ext cx="29925" cy="99550"/>
            </a:xfrm>
            <a:custGeom>
              <a:avLst/>
              <a:gdLst>
                <a:gd name="T0" fmla="*/ 0 w 1197"/>
                <a:gd name="T1" fmla="*/ 25 h 3982"/>
                <a:gd name="T2" fmla="*/ 0 w 1197"/>
                <a:gd name="T3" fmla="*/ 99525 h 3982"/>
                <a:gd name="T4" fmla="*/ 6725 w 1197"/>
                <a:gd name="T5" fmla="*/ 95275 h 3982"/>
                <a:gd name="T6" fmla="*/ 12225 w 1197"/>
                <a:gd name="T7" fmla="*/ 90375 h 3982"/>
                <a:gd name="T8" fmla="*/ 17100 w 1197"/>
                <a:gd name="T9" fmla="*/ 85500 h 3982"/>
                <a:gd name="T10" fmla="*/ 21375 w 1197"/>
                <a:gd name="T11" fmla="*/ 79400 h 3982"/>
                <a:gd name="T12" fmla="*/ 25050 w 1197"/>
                <a:gd name="T13" fmla="*/ 72675 h 3982"/>
                <a:gd name="T14" fmla="*/ 27475 w 1197"/>
                <a:gd name="T15" fmla="*/ 65350 h 3982"/>
                <a:gd name="T16" fmla="*/ 29325 w 1197"/>
                <a:gd name="T17" fmla="*/ 57400 h 3982"/>
                <a:gd name="T18" fmla="*/ 29925 w 1197"/>
                <a:gd name="T19" fmla="*/ 49475 h 3982"/>
                <a:gd name="T20" fmla="*/ 29325 w 1197"/>
                <a:gd name="T21" fmla="*/ 41525 h 3982"/>
                <a:gd name="T22" fmla="*/ 27475 w 1197"/>
                <a:gd name="T23" fmla="*/ 34200 h 3982"/>
                <a:gd name="T24" fmla="*/ 25050 w 1197"/>
                <a:gd name="T25" fmla="*/ 26875 h 3982"/>
                <a:gd name="T26" fmla="*/ 21375 w 1197"/>
                <a:gd name="T27" fmla="*/ 20150 h 3982"/>
                <a:gd name="T28" fmla="*/ 17100 w 1197"/>
                <a:gd name="T29" fmla="*/ 14050 h 3982"/>
                <a:gd name="T30" fmla="*/ 12225 w 1197"/>
                <a:gd name="T31" fmla="*/ 8550 h 3982"/>
                <a:gd name="T32" fmla="*/ 6725 w 1197"/>
                <a:gd name="T33" fmla="*/ 4275 h 3982"/>
                <a:gd name="T34" fmla="*/ 0 w 1197"/>
                <a:gd name="T35" fmla="*/ 25 h 398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30" name="Google Shape;442;p37">
              <a:extLst>
                <a:ext uri="{FF2B5EF4-FFF2-40B4-BE49-F238E27FC236}">
                  <a16:creationId xmlns:a16="http://schemas.microsoft.com/office/drawing/2014/main" id="{06AA4F29-8ECD-1F44-5335-FCDB1BEBA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5350" y="1729750"/>
              <a:ext cx="97700" cy="147175"/>
            </a:xfrm>
            <a:custGeom>
              <a:avLst/>
              <a:gdLst>
                <a:gd name="T0" fmla="*/ 97700 w 3908"/>
                <a:gd name="T1" fmla="*/ 25 h 5887"/>
                <a:gd name="T2" fmla="*/ 67775 w 3908"/>
                <a:gd name="T3" fmla="*/ 625 h 5887"/>
                <a:gd name="T4" fmla="*/ 43975 w 3908"/>
                <a:gd name="T5" fmla="*/ 625 h 5887"/>
                <a:gd name="T6" fmla="*/ 39700 w 3908"/>
                <a:gd name="T7" fmla="*/ 1225 h 5887"/>
                <a:gd name="T8" fmla="*/ 35425 w 3908"/>
                <a:gd name="T9" fmla="*/ 1850 h 5887"/>
                <a:gd name="T10" fmla="*/ 31150 w 3908"/>
                <a:gd name="T11" fmla="*/ 3075 h 5887"/>
                <a:gd name="T12" fmla="*/ 27475 w 3908"/>
                <a:gd name="T13" fmla="*/ 4300 h 5887"/>
                <a:gd name="T14" fmla="*/ 23825 w 3908"/>
                <a:gd name="T15" fmla="*/ 6125 h 5887"/>
                <a:gd name="T16" fmla="*/ 20150 w 3908"/>
                <a:gd name="T17" fmla="*/ 8575 h 5887"/>
                <a:gd name="T18" fmla="*/ 16500 w 3908"/>
                <a:gd name="T19" fmla="*/ 11000 h 5887"/>
                <a:gd name="T20" fmla="*/ 13425 w 3908"/>
                <a:gd name="T21" fmla="*/ 14050 h 5887"/>
                <a:gd name="T22" fmla="*/ 10375 w 3908"/>
                <a:gd name="T23" fmla="*/ 17100 h 5887"/>
                <a:gd name="T24" fmla="*/ 7950 w 3908"/>
                <a:gd name="T25" fmla="*/ 20775 h 5887"/>
                <a:gd name="T26" fmla="*/ 5500 w 3908"/>
                <a:gd name="T27" fmla="*/ 24450 h 5887"/>
                <a:gd name="T28" fmla="*/ 3675 w 3908"/>
                <a:gd name="T29" fmla="*/ 28100 h 5887"/>
                <a:gd name="T30" fmla="*/ 1825 w 3908"/>
                <a:gd name="T31" fmla="*/ 32375 h 5887"/>
                <a:gd name="T32" fmla="*/ 1225 w 3908"/>
                <a:gd name="T33" fmla="*/ 36050 h 5887"/>
                <a:gd name="T34" fmla="*/ 0 w 3908"/>
                <a:gd name="T35" fmla="*/ 40325 h 5887"/>
                <a:gd name="T36" fmla="*/ 0 w 3908"/>
                <a:gd name="T37" fmla="*/ 44575 h 5887"/>
                <a:gd name="T38" fmla="*/ 0 w 3908"/>
                <a:gd name="T39" fmla="*/ 103200 h 5887"/>
                <a:gd name="T40" fmla="*/ 0 w 3908"/>
                <a:gd name="T41" fmla="*/ 107475 h 5887"/>
                <a:gd name="T42" fmla="*/ 1225 w 3908"/>
                <a:gd name="T43" fmla="*/ 111150 h 5887"/>
                <a:gd name="T44" fmla="*/ 1825 w 3908"/>
                <a:gd name="T45" fmla="*/ 115425 h 5887"/>
                <a:gd name="T46" fmla="*/ 3675 w 3908"/>
                <a:gd name="T47" fmla="*/ 119075 h 5887"/>
                <a:gd name="T48" fmla="*/ 5500 w 3908"/>
                <a:gd name="T49" fmla="*/ 123350 h 5887"/>
                <a:gd name="T50" fmla="*/ 7950 w 3908"/>
                <a:gd name="T51" fmla="*/ 127025 h 5887"/>
                <a:gd name="T52" fmla="*/ 10375 w 3908"/>
                <a:gd name="T53" fmla="*/ 130075 h 5887"/>
                <a:gd name="T54" fmla="*/ 13425 w 3908"/>
                <a:gd name="T55" fmla="*/ 133125 h 5887"/>
                <a:gd name="T56" fmla="*/ 16500 w 3908"/>
                <a:gd name="T57" fmla="*/ 136175 h 5887"/>
                <a:gd name="T58" fmla="*/ 20150 w 3908"/>
                <a:gd name="T59" fmla="*/ 138625 h 5887"/>
                <a:gd name="T60" fmla="*/ 23825 w 3908"/>
                <a:gd name="T61" fmla="*/ 141050 h 5887"/>
                <a:gd name="T62" fmla="*/ 27475 w 3908"/>
                <a:gd name="T63" fmla="*/ 142900 h 5887"/>
                <a:gd name="T64" fmla="*/ 31150 w 3908"/>
                <a:gd name="T65" fmla="*/ 144725 h 5887"/>
                <a:gd name="T66" fmla="*/ 35425 w 3908"/>
                <a:gd name="T67" fmla="*/ 145950 h 5887"/>
                <a:gd name="T68" fmla="*/ 39700 w 3908"/>
                <a:gd name="T69" fmla="*/ 146550 h 5887"/>
                <a:gd name="T70" fmla="*/ 43975 w 3908"/>
                <a:gd name="T71" fmla="*/ 146550 h 5887"/>
                <a:gd name="T72" fmla="*/ 67775 w 3908"/>
                <a:gd name="T73" fmla="*/ 147175 h 5887"/>
                <a:gd name="T74" fmla="*/ 97700 w 3908"/>
                <a:gd name="T75" fmla="*/ 147175 h 5887"/>
                <a:gd name="T76" fmla="*/ 97700 w 3908"/>
                <a:gd name="T77" fmla="*/ 25 h 588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31" name="Google Shape;443;p37">
              <a:extLst>
                <a:ext uri="{FF2B5EF4-FFF2-40B4-BE49-F238E27FC236}">
                  <a16:creationId xmlns:a16="http://schemas.microsoft.com/office/drawing/2014/main" id="{BAA5785D-514F-8816-FD13-28E4583B9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6475" y="1638175"/>
              <a:ext cx="279650" cy="330325"/>
            </a:xfrm>
            <a:custGeom>
              <a:avLst/>
              <a:gdLst>
                <a:gd name="T0" fmla="*/ 279650 w 11186"/>
                <a:gd name="T1" fmla="*/ 0 h 13213"/>
                <a:gd name="T2" fmla="*/ 269275 w 11186"/>
                <a:gd name="T3" fmla="*/ 8550 h 13213"/>
                <a:gd name="T4" fmla="*/ 259500 w 11186"/>
                <a:gd name="T5" fmla="*/ 15875 h 13213"/>
                <a:gd name="T6" fmla="*/ 248500 w 11186"/>
                <a:gd name="T7" fmla="*/ 22600 h 13213"/>
                <a:gd name="T8" fmla="*/ 238125 w 11186"/>
                <a:gd name="T9" fmla="*/ 29300 h 13213"/>
                <a:gd name="T10" fmla="*/ 227750 w 11186"/>
                <a:gd name="T11" fmla="*/ 35425 h 13213"/>
                <a:gd name="T12" fmla="*/ 217375 w 11186"/>
                <a:gd name="T13" fmla="*/ 41525 h 13213"/>
                <a:gd name="T14" fmla="*/ 196000 w 11186"/>
                <a:gd name="T15" fmla="*/ 51300 h 13213"/>
                <a:gd name="T16" fmla="*/ 175850 w 11186"/>
                <a:gd name="T17" fmla="*/ 60450 h 13213"/>
                <a:gd name="T18" fmla="*/ 155700 w 11186"/>
                <a:gd name="T19" fmla="*/ 67175 h 13213"/>
                <a:gd name="T20" fmla="*/ 136775 w 11186"/>
                <a:gd name="T21" fmla="*/ 73275 h 13213"/>
                <a:gd name="T22" fmla="*/ 119075 w 11186"/>
                <a:gd name="T23" fmla="*/ 78150 h 13213"/>
                <a:gd name="T24" fmla="*/ 105625 w 11186"/>
                <a:gd name="T25" fmla="*/ 81200 h 13213"/>
                <a:gd name="T26" fmla="*/ 91600 w 11186"/>
                <a:gd name="T27" fmla="*/ 83650 h 13213"/>
                <a:gd name="T28" fmla="*/ 76925 w 11186"/>
                <a:gd name="T29" fmla="*/ 85475 h 13213"/>
                <a:gd name="T30" fmla="*/ 61675 w 11186"/>
                <a:gd name="T31" fmla="*/ 87325 h 13213"/>
                <a:gd name="T32" fmla="*/ 30525 w 11186"/>
                <a:gd name="T33" fmla="*/ 89750 h 13213"/>
                <a:gd name="T34" fmla="*/ 0 w 11186"/>
                <a:gd name="T35" fmla="*/ 91600 h 13213"/>
                <a:gd name="T36" fmla="*/ 0 w 11186"/>
                <a:gd name="T37" fmla="*/ 239350 h 13213"/>
                <a:gd name="T38" fmla="*/ 30525 w 11186"/>
                <a:gd name="T39" fmla="*/ 240575 h 13213"/>
                <a:gd name="T40" fmla="*/ 61675 w 11186"/>
                <a:gd name="T41" fmla="*/ 243025 h 13213"/>
                <a:gd name="T42" fmla="*/ 76925 w 11186"/>
                <a:gd name="T43" fmla="*/ 244850 h 13213"/>
                <a:gd name="T44" fmla="*/ 91600 w 11186"/>
                <a:gd name="T45" fmla="*/ 247275 h 13213"/>
                <a:gd name="T46" fmla="*/ 105625 w 11186"/>
                <a:gd name="T47" fmla="*/ 249725 h 13213"/>
                <a:gd name="T48" fmla="*/ 119075 w 11186"/>
                <a:gd name="T49" fmla="*/ 252775 h 13213"/>
                <a:gd name="T50" fmla="*/ 136775 w 11186"/>
                <a:gd name="T51" fmla="*/ 257675 h 13213"/>
                <a:gd name="T52" fmla="*/ 155700 w 11186"/>
                <a:gd name="T53" fmla="*/ 263150 h 13213"/>
                <a:gd name="T54" fmla="*/ 175850 w 11186"/>
                <a:gd name="T55" fmla="*/ 270500 h 13213"/>
                <a:gd name="T56" fmla="*/ 196000 w 11186"/>
                <a:gd name="T57" fmla="*/ 279025 h 13213"/>
                <a:gd name="T58" fmla="*/ 217375 w 11186"/>
                <a:gd name="T59" fmla="*/ 289425 h 13213"/>
                <a:gd name="T60" fmla="*/ 227750 w 11186"/>
                <a:gd name="T61" fmla="*/ 294900 h 13213"/>
                <a:gd name="T62" fmla="*/ 238125 w 11186"/>
                <a:gd name="T63" fmla="*/ 301025 h 13213"/>
                <a:gd name="T64" fmla="*/ 248500 w 11186"/>
                <a:gd name="T65" fmla="*/ 307725 h 13213"/>
                <a:gd name="T66" fmla="*/ 259500 w 11186"/>
                <a:gd name="T67" fmla="*/ 315050 h 13213"/>
                <a:gd name="T68" fmla="*/ 269275 w 11186"/>
                <a:gd name="T69" fmla="*/ 322400 h 13213"/>
                <a:gd name="T70" fmla="*/ 279650 w 11186"/>
                <a:gd name="T71" fmla="*/ 330325 h 13213"/>
                <a:gd name="T72" fmla="*/ 279650 w 11186"/>
                <a:gd name="T73" fmla="*/ 0 h 132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32" name="Google Shape;444;p37">
              <a:extLst>
                <a:ext uri="{FF2B5EF4-FFF2-40B4-BE49-F238E27FC236}">
                  <a16:creationId xmlns:a16="http://schemas.microsoft.com/office/drawing/2014/main" id="{147009C1-5BA5-1DD8-04F1-CBE83C1BF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550" y="1613750"/>
              <a:ext cx="34200" cy="379800"/>
            </a:xfrm>
            <a:custGeom>
              <a:avLst/>
              <a:gdLst>
                <a:gd name="T0" fmla="*/ 17100 w 1368"/>
                <a:gd name="T1" fmla="*/ 0 h 15192"/>
                <a:gd name="T2" fmla="*/ 14050 w 1368"/>
                <a:gd name="T3" fmla="*/ 625 h 15192"/>
                <a:gd name="T4" fmla="*/ 11600 w 1368"/>
                <a:gd name="T5" fmla="*/ 2450 h 15192"/>
                <a:gd name="T6" fmla="*/ 9150 w 1368"/>
                <a:gd name="T7" fmla="*/ 4275 h 15192"/>
                <a:gd name="T8" fmla="*/ 0 w 1368"/>
                <a:gd name="T9" fmla="*/ 12825 h 15192"/>
                <a:gd name="T10" fmla="*/ 0 w 1368"/>
                <a:gd name="T11" fmla="*/ 366350 h 15192"/>
                <a:gd name="T12" fmla="*/ 9150 w 1368"/>
                <a:gd name="T13" fmla="*/ 375500 h 15192"/>
                <a:gd name="T14" fmla="*/ 11600 w 1368"/>
                <a:gd name="T15" fmla="*/ 377350 h 15192"/>
                <a:gd name="T16" fmla="*/ 14050 w 1368"/>
                <a:gd name="T17" fmla="*/ 378575 h 15192"/>
                <a:gd name="T18" fmla="*/ 17100 w 1368"/>
                <a:gd name="T19" fmla="*/ 379775 h 15192"/>
                <a:gd name="T20" fmla="*/ 22600 w 1368"/>
                <a:gd name="T21" fmla="*/ 379775 h 15192"/>
                <a:gd name="T22" fmla="*/ 25025 w 1368"/>
                <a:gd name="T23" fmla="*/ 378575 h 15192"/>
                <a:gd name="T24" fmla="*/ 28700 w 1368"/>
                <a:gd name="T25" fmla="*/ 376125 h 15192"/>
                <a:gd name="T26" fmla="*/ 31750 w 1368"/>
                <a:gd name="T27" fmla="*/ 373075 h 15192"/>
                <a:gd name="T28" fmla="*/ 33575 w 1368"/>
                <a:gd name="T29" fmla="*/ 369400 h 15192"/>
                <a:gd name="T30" fmla="*/ 34200 w 1368"/>
                <a:gd name="T31" fmla="*/ 365125 h 15192"/>
                <a:gd name="T32" fmla="*/ 34200 w 1368"/>
                <a:gd name="T33" fmla="*/ 14650 h 15192"/>
                <a:gd name="T34" fmla="*/ 33575 w 1368"/>
                <a:gd name="T35" fmla="*/ 10375 h 15192"/>
                <a:gd name="T36" fmla="*/ 31750 w 1368"/>
                <a:gd name="T37" fmla="*/ 6100 h 15192"/>
                <a:gd name="T38" fmla="*/ 28700 w 1368"/>
                <a:gd name="T39" fmla="*/ 3050 h 15192"/>
                <a:gd name="T40" fmla="*/ 25025 w 1368"/>
                <a:gd name="T41" fmla="*/ 625 h 15192"/>
                <a:gd name="T42" fmla="*/ 22600 w 1368"/>
                <a:gd name="T43" fmla="*/ 0 h 15192"/>
                <a:gd name="T44" fmla="*/ 17100 w 1368"/>
                <a:gd name="T45" fmla="*/ 0 h 15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lnTo>
                    <a:pt x="6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72" name="Google Shape;445;p37">
            <a:extLst>
              <a:ext uri="{FF2B5EF4-FFF2-40B4-BE49-F238E27FC236}">
                <a16:creationId xmlns:a16="http://schemas.microsoft.com/office/drawing/2014/main" id="{8818E049-E02F-D4DF-41CA-313AD20943F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7300" y="2122488"/>
            <a:ext cx="268288" cy="287337"/>
            <a:chOff x="611175" y="2326900"/>
            <a:chExt cx="362700" cy="389575"/>
          </a:xfrm>
          <a:solidFill>
            <a:srgbClr val="334F74"/>
          </a:solidFill>
        </p:grpSpPr>
        <p:sp>
          <p:nvSpPr>
            <p:cNvPr id="14524" name="Google Shape;446;p37">
              <a:extLst>
                <a:ext uri="{FF2B5EF4-FFF2-40B4-BE49-F238E27FC236}">
                  <a16:creationId xmlns:a16="http://schemas.microsoft.com/office/drawing/2014/main" id="{2582CC95-F64A-8AD0-F06C-BB5A6BF33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75" y="2326900"/>
              <a:ext cx="362700" cy="389575"/>
            </a:xfrm>
            <a:custGeom>
              <a:avLst/>
              <a:gdLst>
                <a:gd name="T0" fmla="*/ 250350 w 14508"/>
                <a:gd name="T1" fmla="*/ 16500 h 15583"/>
                <a:gd name="T2" fmla="*/ 251575 w 14508"/>
                <a:gd name="T3" fmla="*/ 29925 h 15583"/>
                <a:gd name="T4" fmla="*/ 229575 w 14508"/>
                <a:gd name="T5" fmla="*/ 54350 h 15583"/>
                <a:gd name="T6" fmla="*/ 229575 w 14508"/>
                <a:gd name="T7" fmla="*/ 166075 h 15583"/>
                <a:gd name="T8" fmla="*/ 131900 w 14508"/>
                <a:gd name="T9" fmla="*/ 169750 h 15583"/>
                <a:gd name="T10" fmla="*/ 133725 w 14508"/>
                <a:gd name="T11" fmla="*/ 56175 h 15583"/>
                <a:gd name="T12" fmla="*/ 112975 w 14508"/>
                <a:gd name="T13" fmla="*/ 32975 h 15583"/>
                <a:gd name="T14" fmla="*/ 110525 w 14508"/>
                <a:gd name="T15" fmla="*/ 19550 h 15583"/>
                <a:gd name="T16" fmla="*/ 121500 w 14508"/>
                <a:gd name="T17" fmla="*/ 12225 h 15583"/>
                <a:gd name="T18" fmla="*/ 177075 w 14508"/>
                <a:gd name="T19" fmla="*/ 243625 h 15583"/>
                <a:gd name="T20" fmla="*/ 188675 w 14508"/>
                <a:gd name="T21" fmla="*/ 260725 h 15583"/>
                <a:gd name="T22" fmla="*/ 184400 w 14508"/>
                <a:gd name="T23" fmla="*/ 281475 h 15583"/>
                <a:gd name="T24" fmla="*/ 167925 w 14508"/>
                <a:gd name="T25" fmla="*/ 292475 h 15583"/>
                <a:gd name="T26" fmla="*/ 147150 w 14508"/>
                <a:gd name="T27" fmla="*/ 288800 h 15583"/>
                <a:gd name="T28" fmla="*/ 135550 w 14508"/>
                <a:gd name="T29" fmla="*/ 271725 h 15583"/>
                <a:gd name="T30" fmla="*/ 139825 w 14508"/>
                <a:gd name="T31" fmla="*/ 250950 h 15583"/>
                <a:gd name="T32" fmla="*/ 156925 w 14508"/>
                <a:gd name="T33" fmla="*/ 239350 h 15583"/>
                <a:gd name="T34" fmla="*/ 217375 w 14508"/>
                <a:gd name="T35" fmla="*/ 298575 h 15583"/>
                <a:gd name="T36" fmla="*/ 225925 w 14508"/>
                <a:gd name="T37" fmla="*/ 307125 h 15583"/>
                <a:gd name="T38" fmla="*/ 225925 w 14508"/>
                <a:gd name="T39" fmla="*/ 318725 h 15583"/>
                <a:gd name="T40" fmla="*/ 217375 w 14508"/>
                <a:gd name="T41" fmla="*/ 327275 h 15583"/>
                <a:gd name="T42" fmla="*/ 202725 w 14508"/>
                <a:gd name="T43" fmla="*/ 326050 h 15583"/>
                <a:gd name="T44" fmla="*/ 196600 w 14508"/>
                <a:gd name="T45" fmla="*/ 316300 h 15583"/>
                <a:gd name="T46" fmla="*/ 198450 w 14508"/>
                <a:gd name="T47" fmla="*/ 304075 h 15583"/>
                <a:gd name="T48" fmla="*/ 208225 w 14508"/>
                <a:gd name="T49" fmla="*/ 297975 h 15583"/>
                <a:gd name="T50" fmla="*/ 172800 w 14508"/>
                <a:gd name="T51" fmla="*/ 335825 h 15583"/>
                <a:gd name="T52" fmla="*/ 177675 w 14508"/>
                <a:gd name="T53" fmla="*/ 343150 h 15583"/>
                <a:gd name="T54" fmla="*/ 175850 w 14508"/>
                <a:gd name="T55" fmla="*/ 352925 h 15583"/>
                <a:gd name="T56" fmla="*/ 168525 w 14508"/>
                <a:gd name="T57" fmla="*/ 357800 h 15583"/>
                <a:gd name="T58" fmla="*/ 157525 w 14508"/>
                <a:gd name="T59" fmla="*/ 354150 h 15583"/>
                <a:gd name="T60" fmla="*/ 153875 w 14508"/>
                <a:gd name="T61" fmla="*/ 345600 h 15583"/>
                <a:gd name="T62" fmla="*/ 157525 w 14508"/>
                <a:gd name="T63" fmla="*/ 337050 h 15583"/>
                <a:gd name="T64" fmla="*/ 168525 w 14508"/>
                <a:gd name="T65" fmla="*/ 334000 h 15583"/>
                <a:gd name="T66" fmla="*/ 111125 w 14508"/>
                <a:gd name="T67" fmla="*/ 2450 h 15583"/>
                <a:gd name="T68" fmla="*/ 100750 w 14508"/>
                <a:gd name="T69" fmla="*/ 11600 h 15583"/>
                <a:gd name="T70" fmla="*/ 97700 w 14508"/>
                <a:gd name="T71" fmla="*/ 25650 h 15583"/>
                <a:gd name="T72" fmla="*/ 101975 w 14508"/>
                <a:gd name="T73" fmla="*/ 39075 h 15583"/>
                <a:gd name="T74" fmla="*/ 4900 w 14508"/>
                <a:gd name="T75" fmla="*/ 326675 h 15583"/>
                <a:gd name="T76" fmla="*/ 0 w 14508"/>
                <a:gd name="T77" fmla="*/ 338875 h 15583"/>
                <a:gd name="T78" fmla="*/ 2450 w 14508"/>
                <a:gd name="T79" fmla="*/ 351700 h 15583"/>
                <a:gd name="T80" fmla="*/ 20775 w 14508"/>
                <a:gd name="T81" fmla="*/ 384050 h 15583"/>
                <a:gd name="T82" fmla="*/ 32975 w 14508"/>
                <a:gd name="T83" fmla="*/ 389550 h 15583"/>
                <a:gd name="T84" fmla="*/ 338875 w 14508"/>
                <a:gd name="T85" fmla="*/ 385900 h 15583"/>
                <a:gd name="T86" fmla="*/ 348025 w 14508"/>
                <a:gd name="T87" fmla="*/ 376125 h 15583"/>
                <a:gd name="T88" fmla="*/ 362700 w 14508"/>
                <a:gd name="T89" fmla="*/ 341925 h 15583"/>
                <a:gd name="T90" fmla="*/ 359625 w 14508"/>
                <a:gd name="T91" fmla="*/ 329725 h 15583"/>
                <a:gd name="T92" fmla="*/ 258275 w 14508"/>
                <a:gd name="T93" fmla="*/ 41525 h 15583"/>
                <a:gd name="T94" fmla="*/ 265000 w 14508"/>
                <a:gd name="T95" fmla="*/ 29325 h 15583"/>
                <a:gd name="T96" fmla="*/ 263175 w 14508"/>
                <a:gd name="T97" fmla="*/ 15275 h 15583"/>
                <a:gd name="T98" fmla="*/ 254625 w 14508"/>
                <a:gd name="T99" fmla="*/ 4275 h 15583"/>
                <a:gd name="T100" fmla="*/ 241175 w 14508"/>
                <a:gd name="T101" fmla="*/ 0 h 1558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lnTo>
                    <a:pt x="9647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lnTo>
                    <a:pt x="671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lnTo>
                    <a:pt x="6741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lnTo>
                    <a:pt x="48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25" name="Google Shape;447;p37">
              <a:extLst>
                <a:ext uri="{FF2B5EF4-FFF2-40B4-BE49-F238E27FC236}">
                  <a16:creationId xmlns:a16="http://schemas.microsoft.com/office/drawing/2014/main" id="{372D59BB-7197-3BF9-4E0F-734181787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950" y="2500900"/>
              <a:ext cx="24450" cy="23850"/>
            </a:xfrm>
            <a:custGeom>
              <a:avLst/>
              <a:gdLst>
                <a:gd name="T0" fmla="*/ 9775 w 978"/>
                <a:gd name="T1" fmla="*/ 25 h 954"/>
                <a:gd name="T2" fmla="*/ 7350 w 978"/>
                <a:gd name="T3" fmla="*/ 625 h 954"/>
                <a:gd name="T4" fmla="*/ 5500 w 978"/>
                <a:gd name="T5" fmla="*/ 1850 h 954"/>
                <a:gd name="T6" fmla="*/ 3675 w 978"/>
                <a:gd name="T7" fmla="*/ 3075 h 954"/>
                <a:gd name="T8" fmla="*/ 2450 w 978"/>
                <a:gd name="T9" fmla="*/ 4900 h 954"/>
                <a:gd name="T10" fmla="*/ 1225 w 978"/>
                <a:gd name="T11" fmla="*/ 7350 h 954"/>
                <a:gd name="T12" fmla="*/ 625 w 978"/>
                <a:gd name="T13" fmla="*/ 9175 h 954"/>
                <a:gd name="T14" fmla="*/ 25 w 978"/>
                <a:gd name="T15" fmla="*/ 11625 h 954"/>
                <a:gd name="T16" fmla="*/ 625 w 978"/>
                <a:gd name="T17" fmla="*/ 14075 h 954"/>
                <a:gd name="T18" fmla="*/ 1225 w 978"/>
                <a:gd name="T19" fmla="*/ 16500 h 954"/>
                <a:gd name="T20" fmla="*/ 2450 w 978"/>
                <a:gd name="T21" fmla="*/ 18350 h 954"/>
                <a:gd name="T22" fmla="*/ 3675 w 978"/>
                <a:gd name="T23" fmla="*/ 20175 h 954"/>
                <a:gd name="T24" fmla="*/ 5500 w 978"/>
                <a:gd name="T25" fmla="*/ 22000 h 954"/>
                <a:gd name="T26" fmla="*/ 7350 w 978"/>
                <a:gd name="T27" fmla="*/ 22625 h 954"/>
                <a:gd name="T28" fmla="*/ 9775 w 978"/>
                <a:gd name="T29" fmla="*/ 23825 h 954"/>
                <a:gd name="T30" fmla="*/ 14675 w 978"/>
                <a:gd name="T31" fmla="*/ 23825 h 954"/>
                <a:gd name="T32" fmla="*/ 17100 w 978"/>
                <a:gd name="T33" fmla="*/ 22625 h 954"/>
                <a:gd name="T34" fmla="*/ 18950 w 978"/>
                <a:gd name="T35" fmla="*/ 22000 h 954"/>
                <a:gd name="T36" fmla="*/ 20775 w 978"/>
                <a:gd name="T37" fmla="*/ 20175 h 954"/>
                <a:gd name="T38" fmla="*/ 22000 w 978"/>
                <a:gd name="T39" fmla="*/ 18350 h 954"/>
                <a:gd name="T40" fmla="*/ 23225 w 978"/>
                <a:gd name="T41" fmla="*/ 16500 h 954"/>
                <a:gd name="T42" fmla="*/ 23825 w 978"/>
                <a:gd name="T43" fmla="*/ 14075 h 954"/>
                <a:gd name="T44" fmla="*/ 24450 w 978"/>
                <a:gd name="T45" fmla="*/ 11625 h 954"/>
                <a:gd name="T46" fmla="*/ 23825 w 978"/>
                <a:gd name="T47" fmla="*/ 9175 h 954"/>
                <a:gd name="T48" fmla="*/ 23225 w 978"/>
                <a:gd name="T49" fmla="*/ 7350 h 954"/>
                <a:gd name="T50" fmla="*/ 22000 w 978"/>
                <a:gd name="T51" fmla="*/ 4900 h 954"/>
                <a:gd name="T52" fmla="*/ 20775 w 978"/>
                <a:gd name="T53" fmla="*/ 3075 h 954"/>
                <a:gd name="T54" fmla="*/ 18950 w 978"/>
                <a:gd name="T55" fmla="*/ 1850 h 954"/>
                <a:gd name="T56" fmla="*/ 17100 w 978"/>
                <a:gd name="T57" fmla="*/ 625 h 954"/>
                <a:gd name="T58" fmla="*/ 14675 w 978"/>
                <a:gd name="T59" fmla="*/ 25 h 954"/>
                <a:gd name="T60" fmla="*/ 9775 w 978"/>
                <a:gd name="T61" fmla="*/ 25 h 95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lnTo>
                    <a:pt x="39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26" name="Google Shape;448;p37">
              <a:extLst>
                <a:ext uri="{FF2B5EF4-FFF2-40B4-BE49-F238E27FC236}">
                  <a16:creationId xmlns:a16="http://schemas.microsoft.com/office/drawing/2014/main" id="{4E65BFC1-8EB1-FB33-1CB8-A6D09D8F5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650" y="2381250"/>
              <a:ext cx="75750" cy="14050"/>
            </a:xfrm>
            <a:custGeom>
              <a:avLst/>
              <a:gdLst>
                <a:gd name="T0" fmla="*/ 7350 w 3030"/>
                <a:gd name="T1" fmla="*/ 0 h 562"/>
                <a:gd name="T2" fmla="*/ 4300 w 3030"/>
                <a:gd name="T3" fmla="*/ 600 h 562"/>
                <a:gd name="T4" fmla="*/ 1850 w 3030"/>
                <a:gd name="T5" fmla="*/ 1825 h 562"/>
                <a:gd name="T6" fmla="*/ 625 w 3030"/>
                <a:gd name="T7" fmla="*/ 4275 h 562"/>
                <a:gd name="T8" fmla="*/ 25 w 3030"/>
                <a:gd name="T9" fmla="*/ 6725 h 562"/>
                <a:gd name="T10" fmla="*/ 625 w 3030"/>
                <a:gd name="T11" fmla="*/ 9775 h 562"/>
                <a:gd name="T12" fmla="*/ 1850 w 3030"/>
                <a:gd name="T13" fmla="*/ 12200 h 562"/>
                <a:gd name="T14" fmla="*/ 4300 w 3030"/>
                <a:gd name="T15" fmla="*/ 13425 h 562"/>
                <a:gd name="T16" fmla="*/ 7350 w 3030"/>
                <a:gd name="T17" fmla="*/ 14050 h 562"/>
                <a:gd name="T18" fmla="*/ 68400 w 3030"/>
                <a:gd name="T19" fmla="*/ 14050 h 562"/>
                <a:gd name="T20" fmla="*/ 71450 w 3030"/>
                <a:gd name="T21" fmla="*/ 13425 h 562"/>
                <a:gd name="T22" fmla="*/ 73900 w 3030"/>
                <a:gd name="T23" fmla="*/ 12200 h 562"/>
                <a:gd name="T24" fmla="*/ 75125 w 3030"/>
                <a:gd name="T25" fmla="*/ 9775 h 562"/>
                <a:gd name="T26" fmla="*/ 75725 w 3030"/>
                <a:gd name="T27" fmla="*/ 6725 h 562"/>
                <a:gd name="T28" fmla="*/ 75125 w 3030"/>
                <a:gd name="T29" fmla="*/ 4275 h 562"/>
                <a:gd name="T30" fmla="*/ 73900 w 3030"/>
                <a:gd name="T31" fmla="*/ 1825 h 562"/>
                <a:gd name="T32" fmla="*/ 71450 w 3030"/>
                <a:gd name="T33" fmla="*/ 600 h 562"/>
                <a:gd name="T34" fmla="*/ 68400 w 3030"/>
                <a:gd name="T35" fmla="*/ 0 h 562"/>
                <a:gd name="T36" fmla="*/ 7350 w 3030"/>
                <a:gd name="T37" fmla="*/ 0 h 5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lnTo>
                    <a:pt x="2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27" name="Google Shape;449;p37">
              <a:extLst>
                <a:ext uri="{FF2B5EF4-FFF2-40B4-BE49-F238E27FC236}">
                  <a16:creationId xmlns:a16="http://schemas.microsoft.com/office/drawing/2014/main" id="{EA51D4E8-D42F-40F1-6661-D0F4C77C9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025" y="2453900"/>
              <a:ext cx="31175" cy="31150"/>
            </a:xfrm>
            <a:custGeom>
              <a:avLst/>
              <a:gdLst>
                <a:gd name="T0" fmla="*/ 15275 w 1247"/>
                <a:gd name="T1" fmla="*/ 0 h 1246"/>
                <a:gd name="T2" fmla="*/ 12225 w 1247"/>
                <a:gd name="T3" fmla="*/ 625 h 1246"/>
                <a:gd name="T4" fmla="*/ 9175 w 1247"/>
                <a:gd name="T5" fmla="*/ 1225 h 1246"/>
                <a:gd name="T6" fmla="*/ 6750 w 1247"/>
                <a:gd name="T7" fmla="*/ 3050 h 1246"/>
                <a:gd name="T8" fmla="*/ 4300 w 1247"/>
                <a:gd name="T9" fmla="*/ 4900 h 1246"/>
                <a:gd name="T10" fmla="*/ 2475 w 1247"/>
                <a:gd name="T11" fmla="*/ 6725 h 1246"/>
                <a:gd name="T12" fmla="*/ 1250 w 1247"/>
                <a:gd name="T13" fmla="*/ 9775 h 1246"/>
                <a:gd name="T14" fmla="*/ 25 w 1247"/>
                <a:gd name="T15" fmla="*/ 12825 h 1246"/>
                <a:gd name="T16" fmla="*/ 25 w 1247"/>
                <a:gd name="T17" fmla="*/ 15875 h 1246"/>
                <a:gd name="T18" fmla="*/ 25 w 1247"/>
                <a:gd name="T19" fmla="*/ 18925 h 1246"/>
                <a:gd name="T20" fmla="*/ 1250 w 1247"/>
                <a:gd name="T21" fmla="*/ 22000 h 1246"/>
                <a:gd name="T22" fmla="*/ 2475 w 1247"/>
                <a:gd name="T23" fmla="*/ 24425 h 1246"/>
                <a:gd name="T24" fmla="*/ 4300 w 1247"/>
                <a:gd name="T25" fmla="*/ 26875 h 1246"/>
                <a:gd name="T26" fmla="*/ 6750 w 1247"/>
                <a:gd name="T27" fmla="*/ 28700 h 1246"/>
                <a:gd name="T28" fmla="*/ 9175 w 1247"/>
                <a:gd name="T29" fmla="*/ 29925 h 1246"/>
                <a:gd name="T30" fmla="*/ 12225 w 1247"/>
                <a:gd name="T31" fmla="*/ 31150 h 1246"/>
                <a:gd name="T32" fmla="*/ 18350 w 1247"/>
                <a:gd name="T33" fmla="*/ 31150 h 1246"/>
                <a:gd name="T34" fmla="*/ 21400 w 1247"/>
                <a:gd name="T35" fmla="*/ 29925 h 1246"/>
                <a:gd name="T36" fmla="*/ 24450 w 1247"/>
                <a:gd name="T37" fmla="*/ 28700 h 1246"/>
                <a:gd name="T38" fmla="*/ 26275 w 1247"/>
                <a:gd name="T39" fmla="*/ 26875 h 1246"/>
                <a:gd name="T40" fmla="*/ 28725 w 1247"/>
                <a:gd name="T41" fmla="*/ 24425 h 1246"/>
                <a:gd name="T42" fmla="*/ 29950 w 1247"/>
                <a:gd name="T43" fmla="*/ 22000 h 1246"/>
                <a:gd name="T44" fmla="*/ 30550 w 1247"/>
                <a:gd name="T45" fmla="*/ 18925 h 1246"/>
                <a:gd name="T46" fmla="*/ 31150 w 1247"/>
                <a:gd name="T47" fmla="*/ 15875 h 1246"/>
                <a:gd name="T48" fmla="*/ 30550 w 1247"/>
                <a:gd name="T49" fmla="*/ 12825 h 1246"/>
                <a:gd name="T50" fmla="*/ 29950 w 1247"/>
                <a:gd name="T51" fmla="*/ 9775 h 1246"/>
                <a:gd name="T52" fmla="*/ 28725 w 1247"/>
                <a:gd name="T53" fmla="*/ 6725 h 1246"/>
                <a:gd name="T54" fmla="*/ 26275 w 1247"/>
                <a:gd name="T55" fmla="*/ 4900 h 1246"/>
                <a:gd name="T56" fmla="*/ 24450 w 1247"/>
                <a:gd name="T57" fmla="*/ 3050 h 1246"/>
                <a:gd name="T58" fmla="*/ 21400 w 1247"/>
                <a:gd name="T59" fmla="*/ 1225 h 1246"/>
                <a:gd name="T60" fmla="*/ 18350 w 1247"/>
                <a:gd name="T61" fmla="*/ 625 h 1246"/>
                <a:gd name="T62" fmla="*/ 15275 w 1247"/>
                <a:gd name="T63" fmla="*/ 0 h 12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177" name="Google Shape;450;p37">
            <a:extLst>
              <a:ext uri="{FF2B5EF4-FFF2-40B4-BE49-F238E27FC236}">
                <a16:creationId xmlns:a16="http://schemas.microsoft.com/office/drawing/2014/main" id="{297743E8-160E-14AF-8F06-3874075AD4E0}"/>
              </a:ext>
            </a:extLst>
          </p:cNvPr>
          <p:cNvSpPr>
            <a:spLocks/>
          </p:cNvSpPr>
          <p:nvPr userDrawn="1"/>
        </p:nvSpPr>
        <p:spPr bwMode="auto">
          <a:xfrm>
            <a:off x="1127125" y="2124075"/>
            <a:ext cx="284163" cy="284163"/>
          </a:xfrm>
          <a:custGeom>
            <a:avLst/>
            <a:gdLst>
              <a:gd name="T0" fmla="*/ 1780166 w 15290"/>
              <a:gd name="T1" fmla="*/ 2446794 h 15290"/>
              <a:gd name="T2" fmla="*/ 1856160 w 15290"/>
              <a:gd name="T3" fmla="*/ 2750397 h 15290"/>
              <a:gd name="T4" fmla="*/ 1678972 w 15290"/>
              <a:gd name="T5" fmla="*/ 2986666 h 15290"/>
              <a:gd name="T6" fmla="*/ 1391948 w 15290"/>
              <a:gd name="T7" fmla="*/ 2952805 h 15290"/>
              <a:gd name="T8" fmla="*/ 1257245 w 15290"/>
              <a:gd name="T9" fmla="*/ 2682711 h 15290"/>
              <a:gd name="T10" fmla="*/ 1391948 w 15290"/>
              <a:gd name="T11" fmla="*/ 2412951 h 15290"/>
              <a:gd name="T12" fmla="*/ 3779317 w 15290"/>
              <a:gd name="T13" fmla="*/ 2362177 h 15290"/>
              <a:gd name="T14" fmla="*/ 3998656 w 15290"/>
              <a:gd name="T15" fmla="*/ 2556296 h 15290"/>
              <a:gd name="T16" fmla="*/ 3973436 w 15290"/>
              <a:gd name="T17" fmla="*/ 2868541 h 15290"/>
              <a:gd name="T18" fmla="*/ 3720255 w 15290"/>
              <a:gd name="T19" fmla="*/ 3011868 h 15290"/>
              <a:gd name="T20" fmla="*/ 3467074 w 15290"/>
              <a:gd name="T21" fmla="*/ 2868541 h 15290"/>
              <a:gd name="T22" fmla="*/ 3441873 w 15290"/>
              <a:gd name="T23" fmla="*/ 2556296 h 15290"/>
              <a:gd name="T24" fmla="*/ 3661192 w 15290"/>
              <a:gd name="T25" fmla="*/ 2362177 h 15290"/>
              <a:gd name="T26" fmla="*/ 3998656 w 15290"/>
              <a:gd name="T27" fmla="*/ 3560010 h 15290"/>
              <a:gd name="T28" fmla="*/ 4074630 w 15290"/>
              <a:gd name="T29" fmla="*/ 3695067 h 15290"/>
              <a:gd name="T30" fmla="*/ 3880530 w 15290"/>
              <a:gd name="T31" fmla="*/ 3948249 h 15290"/>
              <a:gd name="T32" fmla="*/ 3028435 w 15290"/>
              <a:gd name="T33" fmla="*/ 4353046 h 15290"/>
              <a:gd name="T34" fmla="*/ 2075479 w 15290"/>
              <a:gd name="T35" fmla="*/ 4302626 h 15290"/>
              <a:gd name="T36" fmla="*/ 1257245 w 15290"/>
              <a:gd name="T37" fmla="*/ 3821834 h 15290"/>
              <a:gd name="T38" fmla="*/ 1214760 w 15290"/>
              <a:gd name="T39" fmla="*/ 3669847 h 15290"/>
              <a:gd name="T40" fmla="*/ 1316308 w 15290"/>
              <a:gd name="T41" fmla="*/ 3543433 h 15290"/>
              <a:gd name="T42" fmla="*/ 1467941 w 15290"/>
              <a:gd name="T43" fmla="*/ 3560010 h 15290"/>
              <a:gd name="T44" fmla="*/ 2024705 w 15290"/>
              <a:gd name="T45" fmla="*/ 3931318 h 15290"/>
              <a:gd name="T46" fmla="*/ 2800808 w 15290"/>
              <a:gd name="T47" fmla="*/ 4041155 h 15290"/>
              <a:gd name="T48" fmla="*/ 3534778 w 15290"/>
              <a:gd name="T49" fmla="*/ 3779349 h 15290"/>
              <a:gd name="T50" fmla="*/ 3872223 w 15290"/>
              <a:gd name="T51" fmla="*/ 3534809 h 15290"/>
              <a:gd name="T52" fmla="*/ 2108988 w 15290"/>
              <a:gd name="T53" fmla="*/ 50774 h 15290"/>
              <a:gd name="T54" fmla="*/ 1493142 w 15290"/>
              <a:gd name="T55" fmla="*/ 261805 h 15290"/>
              <a:gd name="T56" fmla="*/ 961932 w 15290"/>
              <a:gd name="T57" fmla="*/ 599270 h 15290"/>
              <a:gd name="T58" fmla="*/ 523274 w 15290"/>
              <a:gd name="T59" fmla="*/ 1063130 h 15290"/>
              <a:gd name="T60" fmla="*/ 211031 w 15290"/>
              <a:gd name="T61" fmla="*/ 1611626 h 15290"/>
              <a:gd name="T62" fmla="*/ 33843 w 15290"/>
              <a:gd name="T63" fmla="*/ 2235763 h 15290"/>
              <a:gd name="T64" fmla="*/ 16931 w 15290"/>
              <a:gd name="T65" fmla="*/ 2910673 h 15290"/>
              <a:gd name="T66" fmla="*/ 160610 w 15290"/>
              <a:gd name="T67" fmla="*/ 3551722 h 15290"/>
              <a:gd name="T68" fmla="*/ 447281 w 15290"/>
              <a:gd name="T69" fmla="*/ 4116795 h 15290"/>
              <a:gd name="T70" fmla="*/ 869008 w 15290"/>
              <a:gd name="T71" fmla="*/ 4597586 h 15290"/>
              <a:gd name="T72" fmla="*/ 1383659 w 15290"/>
              <a:gd name="T73" fmla="*/ 4960605 h 15290"/>
              <a:gd name="T74" fmla="*/ 1982574 w 15290"/>
              <a:gd name="T75" fmla="*/ 5196856 h 15290"/>
              <a:gd name="T76" fmla="*/ 2775607 w 15290"/>
              <a:gd name="T77" fmla="*/ 5281139 h 15290"/>
              <a:gd name="T78" fmla="*/ 3424942 w 15290"/>
              <a:gd name="T79" fmla="*/ 5163013 h 15290"/>
              <a:gd name="T80" fmla="*/ 4006944 w 15290"/>
              <a:gd name="T81" fmla="*/ 4901542 h 15290"/>
              <a:gd name="T82" fmla="*/ 4504646 w 15290"/>
              <a:gd name="T83" fmla="*/ 4505034 h 15290"/>
              <a:gd name="T84" fmla="*/ 4901172 w 15290"/>
              <a:gd name="T85" fmla="*/ 4007312 h 15290"/>
              <a:gd name="T86" fmla="*/ 5162623 w 15290"/>
              <a:gd name="T87" fmla="*/ 3425307 h 15290"/>
              <a:gd name="T88" fmla="*/ 5280748 w 15290"/>
              <a:gd name="T89" fmla="*/ 2775616 h 15290"/>
              <a:gd name="T90" fmla="*/ 5230328 w 15290"/>
              <a:gd name="T91" fmla="*/ 2109348 h 15290"/>
              <a:gd name="T92" fmla="*/ 5019297 w 15290"/>
              <a:gd name="T93" fmla="*/ 1493501 h 15290"/>
              <a:gd name="T94" fmla="*/ 4681834 w 15290"/>
              <a:gd name="T95" fmla="*/ 961935 h 15290"/>
              <a:gd name="T96" fmla="*/ 4217975 w 15290"/>
              <a:gd name="T97" fmla="*/ 523276 h 15290"/>
              <a:gd name="T98" fmla="*/ 3669834 w 15290"/>
              <a:gd name="T99" fmla="*/ 211031 h 15290"/>
              <a:gd name="T100" fmla="*/ 3045347 w 15290"/>
              <a:gd name="T101" fmla="*/ 34196 h 1529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178" name="Google Shape;451;p37">
            <a:extLst>
              <a:ext uri="{FF2B5EF4-FFF2-40B4-BE49-F238E27FC236}">
                <a16:creationId xmlns:a16="http://schemas.microsoft.com/office/drawing/2014/main" id="{0A63FC1A-B888-5923-5F78-935A3B0ECE58}"/>
              </a:ext>
            </a:extLst>
          </p:cNvPr>
          <p:cNvSpPr>
            <a:spLocks/>
          </p:cNvSpPr>
          <p:nvPr userDrawn="1"/>
        </p:nvSpPr>
        <p:spPr bwMode="auto">
          <a:xfrm>
            <a:off x="1627188" y="2124075"/>
            <a:ext cx="282575" cy="284163"/>
          </a:xfrm>
          <a:custGeom>
            <a:avLst/>
            <a:gdLst>
              <a:gd name="T0" fmla="*/ 1760337 w 15290"/>
              <a:gd name="T1" fmla="*/ 2446794 h 15290"/>
              <a:gd name="T2" fmla="*/ 1835481 w 15290"/>
              <a:gd name="T3" fmla="*/ 2750397 h 15290"/>
              <a:gd name="T4" fmla="*/ 1660262 w 15290"/>
              <a:gd name="T5" fmla="*/ 2986666 h 15290"/>
              <a:gd name="T6" fmla="*/ 1376449 w 15290"/>
              <a:gd name="T7" fmla="*/ 2952805 h 15290"/>
              <a:gd name="T8" fmla="*/ 1243238 w 15290"/>
              <a:gd name="T9" fmla="*/ 2682711 h 15290"/>
              <a:gd name="T10" fmla="*/ 1376449 w 15290"/>
              <a:gd name="T11" fmla="*/ 2412951 h 15290"/>
              <a:gd name="T12" fmla="*/ 3737216 w 15290"/>
              <a:gd name="T13" fmla="*/ 2362177 h 15290"/>
              <a:gd name="T14" fmla="*/ 3954109 w 15290"/>
              <a:gd name="T15" fmla="*/ 2556296 h 15290"/>
              <a:gd name="T16" fmla="*/ 3929179 w 15290"/>
              <a:gd name="T17" fmla="*/ 2868541 h 15290"/>
              <a:gd name="T18" fmla="*/ 3678816 w 15290"/>
              <a:gd name="T19" fmla="*/ 3011868 h 15290"/>
              <a:gd name="T20" fmla="*/ 3428472 w 15290"/>
              <a:gd name="T21" fmla="*/ 2868541 h 15290"/>
              <a:gd name="T22" fmla="*/ 3403523 w 15290"/>
              <a:gd name="T23" fmla="*/ 2556296 h 15290"/>
              <a:gd name="T24" fmla="*/ 3620416 w 15290"/>
              <a:gd name="T25" fmla="*/ 2362177 h 15290"/>
              <a:gd name="T26" fmla="*/ 3169904 w 15290"/>
              <a:gd name="T27" fmla="*/ 3560010 h 15290"/>
              <a:gd name="T28" fmla="*/ 3979040 w 15290"/>
              <a:gd name="T29" fmla="*/ 4049444 h 15290"/>
              <a:gd name="T30" fmla="*/ 4020715 w 15290"/>
              <a:gd name="T31" fmla="*/ 4201431 h 15290"/>
              <a:gd name="T32" fmla="*/ 3920640 w 15290"/>
              <a:gd name="T33" fmla="*/ 4327845 h 15290"/>
              <a:gd name="T34" fmla="*/ 3745422 w 15290"/>
              <a:gd name="T35" fmla="*/ 4293984 h 15290"/>
              <a:gd name="T36" fmla="*/ 3078386 w 15290"/>
              <a:gd name="T37" fmla="*/ 3889186 h 15290"/>
              <a:gd name="T38" fmla="*/ 2294180 w 15290"/>
              <a:gd name="T39" fmla="*/ 3847054 h 15290"/>
              <a:gd name="T40" fmla="*/ 1601862 w 15290"/>
              <a:gd name="T41" fmla="*/ 4184500 h 15290"/>
              <a:gd name="T42" fmla="*/ 1326569 w 15290"/>
              <a:gd name="T43" fmla="*/ 4336134 h 15290"/>
              <a:gd name="T44" fmla="*/ 1209768 w 15290"/>
              <a:gd name="T45" fmla="*/ 4234921 h 15290"/>
              <a:gd name="T46" fmla="*/ 1226494 w 15290"/>
              <a:gd name="T47" fmla="*/ 4074663 h 15290"/>
              <a:gd name="T48" fmla="*/ 1868617 w 15290"/>
              <a:gd name="T49" fmla="*/ 3627715 h 15290"/>
              <a:gd name="T50" fmla="*/ 2477586 w 15290"/>
              <a:gd name="T51" fmla="*/ 353 h 15290"/>
              <a:gd name="T52" fmla="*/ 1835481 w 15290"/>
              <a:gd name="T53" fmla="*/ 118479 h 15290"/>
              <a:gd name="T54" fmla="*/ 1259630 w 15290"/>
              <a:gd name="T55" fmla="*/ 379931 h 15290"/>
              <a:gd name="T56" fmla="*/ 767462 w 15290"/>
              <a:gd name="T57" fmla="*/ 776458 h 15290"/>
              <a:gd name="T58" fmla="*/ 375701 w 15290"/>
              <a:gd name="T59" fmla="*/ 1274180 h 15290"/>
              <a:gd name="T60" fmla="*/ 116819 w 15290"/>
              <a:gd name="T61" fmla="*/ 1856166 h 15290"/>
              <a:gd name="T62" fmla="*/ 333 w 15290"/>
              <a:gd name="T63" fmla="*/ 2505857 h 15290"/>
              <a:gd name="T64" fmla="*/ 50213 w 15290"/>
              <a:gd name="T65" fmla="*/ 3172144 h 15290"/>
              <a:gd name="T66" fmla="*/ 258901 w 15290"/>
              <a:gd name="T67" fmla="*/ 3787991 h 15290"/>
              <a:gd name="T68" fmla="*/ 592594 w 15290"/>
              <a:gd name="T69" fmla="*/ 4319556 h 15290"/>
              <a:gd name="T70" fmla="*/ 1051294 w 15290"/>
              <a:gd name="T71" fmla="*/ 4758197 h 15290"/>
              <a:gd name="T72" fmla="*/ 1593324 w 15290"/>
              <a:gd name="T73" fmla="*/ 5070107 h 15290"/>
              <a:gd name="T74" fmla="*/ 2210849 w 15290"/>
              <a:gd name="T75" fmla="*/ 5247296 h 15290"/>
              <a:gd name="T76" fmla="*/ 3011429 w 15290"/>
              <a:gd name="T77" fmla="*/ 5247296 h 15290"/>
              <a:gd name="T78" fmla="*/ 3628954 w 15290"/>
              <a:gd name="T79" fmla="*/ 5070107 h 15290"/>
              <a:gd name="T80" fmla="*/ 4170984 w 15290"/>
              <a:gd name="T81" fmla="*/ 4758197 h 15290"/>
              <a:gd name="T82" fmla="*/ 4629684 w 15290"/>
              <a:gd name="T83" fmla="*/ 4319556 h 15290"/>
              <a:gd name="T84" fmla="*/ 4963377 w 15290"/>
              <a:gd name="T85" fmla="*/ 3787991 h 15290"/>
              <a:gd name="T86" fmla="*/ 5172065 w 15290"/>
              <a:gd name="T87" fmla="*/ 3172144 h 15290"/>
              <a:gd name="T88" fmla="*/ 5221945 w 15290"/>
              <a:gd name="T89" fmla="*/ 2505857 h 15290"/>
              <a:gd name="T90" fmla="*/ 5105127 w 15290"/>
              <a:gd name="T91" fmla="*/ 1856166 h 15290"/>
              <a:gd name="T92" fmla="*/ 4846577 w 15290"/>
              <a:gd name="T93" fmla="*/ 1274180 h 15290"/>
              <a:gd name="T94" fmla="*/ 4454483 w 15290"/>
              <a:gd name="T95" fmla="*/ 776458 h 15290"/>
              <a:gd name="T96" fmla="*/ 3962297 w 15290"/>
              <a:gd name="T97" fmla="*/ 379931 h 15290"/>
              <a:gd name="T98" fmla="*/ 3386797 w 15290"/>
              <a:gd name="T99" fmla="*/ 118479 h 15290"/>
              <a:gd name="T100" fmla="*/ 2744692 w 15290"/>
              <a:gd name="T101" fmla="*/ 353 h 1529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179" name="Google Shape;452;p37">
            <a:extLst>
              <a:ext uri="{FF2B5EF4-FFF2-40B4-BE49-F238E27FC236}">
                <a16:creationId xmlns:a16="http://schemas.microsoft.com/office/drawing/2014/main" id="{1C29FCCC-9090-8363-9BD5-10B77A0B7145}"/>
              </a:ext>
            </a:extLst>
          </p:cNvPr>
          <p:cNvSpPr>
            <a:spLocks/>
          </p:cNvSpPr>
          <p:nvPr userDrawn="1"/>
        </p:nvSpPr>
        <p:spPr bwMode="auto">
          <a:xfrm>
            <a:off x="2125663" y="2124075"/>
            <a:ext cx="282575" cy="284163"/>
          </a:xfrm>
          <a:custGeom>
            <a:avLst/>
            <a:gdLst>
              <a:gd name="T0" fmla="*/ 1710142 w 15290"/>
              <a:gd name="T1" fmla="*/ 2412951 h 15290"/>
              <a:gd name="T2" fmla="*/ 1835481 w 15290"/>
              <a:gd name="T3" fmla="*/ 2615359 h 15290"/>
              <a:gd name="T4" fmla="*/ 1793806 w 15290"/>
              <a:gd name="T5" fmla="*/ 2868541 h 15290"/>
              <a:gd name="T6" fmla="*/ 1601862 w 15290"/>
              <a:gd name="T7" fmla="*/ 3003579 h 15290"/>
              <a:gd name="T8" fmla="*/ 1376449 w 15290"/>
              <a:gd name="T9" fmla="*/ 2952805 h 15290"/>
              <a:gd name="T10" fmla="*/ 1251443 w 15290"/>
              <a:gd name="T11" fmla="*/ 2750397 h 15290"/>
              <a:gd name="T12" fmla="*/ 1293099 w 15290"/>
              <a:gd name="T13" fmla="*/ 2497233 h 15290"/>
              <a:gd name="T14" fmla="*/ 1485062 w 15290"/>
              <a:gd name="T15" fmla="*/ 2362177 h 15290"/>
              <a:gd name="T16" fmla="*/ 3795635 w 15290"/>
              <a:gd name="T17" fmla="*/ 2379108 h 15290"/>
              <a:gd name="T18" fmla="*/ 3954109 w 15290"/>
              <a:gd name="T19" fmla="*/ 2556296 h 15290"/>
              <a:gd name="T20" fmla="*/ 3954109 w 15290"/>
              <a:gd name="T21" fmla="*/ 2809478 h 15290"/>
              <a:gd name="T22" fmla="*/ 3795635 w 15290"/>
              <a:gd name="T23" fmla="*/ 2986666 h 15290"/>
              <a:gd name="T24" fmla="*/ 3562016 w 15290"/>
              <a:gd name="T25" fmla="*/ 2986666 h 15290"/>
              <a:gd name="T26" fmla="*/ 3403523 w 15290"/>
              <a:gd name="T27" fmla="*/ 2809478 h 15290"/>
              <a:gd name="T28" fmla="*/ 3403523 w 15290"/>
              <a:gd name="T29" fmla="*/ 2556296 h 15290"/>
              <a:gd name="T30" fmla="*/ 3562016 w 15290"/>
              <a:gd name="T31" fmla="*/ 2379108 h 15290"/>
              <a:gd name="T32" fmla="*/ 4029253 w 15290"/>
              <a:gd name="T33" fmla="*/ 3636004 h 15290"/>
              <a:gd name="T34" fmla="*/ 4129328 w 15290"/>
              <a:gd name="T35" fmla="*/ 3720287 h 15290"/>
              <a:gd name="T36" fmla="*/ 4137515 w 15290"/>
              <a:gd name="T37" fmla="*/ 3847054 h 15290"/>
              <a:gd name="T38" fmla="*/ 4062723 w 15290"/>
              <a:gd name="T39" fmla="*/ 3948249 h 15290"/>
              <a:gd name="T40" fmla="*/ 2560935 w 15290"/>
              <a:gd name="T41" fmla="*/ 4386908 h 15290"/>
              <a:gd name="T42" fmla="*/ 2444468 w 15290"/>
              <a:gd name="T43" fmla="*/ 4243563 h 15290"/>
              <a:gd name="T44" fmla="*/ 2477586 w 15290"/>
              <a:gd name="T45" fmla="*/ 4116795 h 15290"/>
              <a:gd name="T46" fmla="*/ 3929179 w 15290"/>
              <a:gd name="T47" fmla="*/ 3636004 h 15290"/>
              <a:gd name="T48" fmla="*/ 2344042 w 15290"/>
              <a:gd name="T49" fmla="*/ 17265 h 15290"/>
              <a:gd name="T50" fmla="*/ 1835481 w 15290"/>
              <a:gd name="T51" fmla="*/ 118479 h 15290"/>
              <a:gd name="T52" fmla="*/ 1368243 w 15290"/>
              <a:gd name="T53" fmla="*/ 320868 h 15290"/>
              <a:gd name="T54" fmla="*/ 951219 w 15290"/>
              <a:gd name="T55" fmla="*/ 599270 h 15290"/>
              <a:gd name="T56" fmla="*/ 592594 w 15290"/>
              <a:gd name="T57" fmla="*/ 961935 h 15290"/>
              <a:gd name="T58" fmla="*/ 317301 w 15290"/>
              <a:gd name="T59" fmla="*/ 1383664 h 15290"/>
              <a:gd name="T60" fmla="*/ 116819 w 15290"/>
              <a:gd name="T61" fmla="*/ 1856166 h 15290"/>
              <a:gd name="T62" fmla="*/ 16744 w 15290"/>
              <a:gd name="T63" fmla="*/ 2370819 h 15290"/>
              <a:gd name="T64" fmla="*/ 16744 w 15290"/>
              <a:gd name="T65" fmla="*/ 2910673 h 15290"/>
              <a:gd name="T66" fmla="*/ 116819 w 15290"/>
              <a:gd name="T67" fmla="*/ 3425307 h 15290"/>
              <a:gd name="T68" fmla="*/ 317301 w 15290"/>
              <a:gd name="T69" fmla="*/ 3897475 h 15290"/>
              <a:gd name="T70" fmla="*/ 592594 w 15290"/>
              <a:gd name="T71" fmla="*/ 4319556 h 15290"/>
              <a:gd name="T72" fmla="*/ 951219 w 15290"/>
              <a:gd name="T73" fmla="*/ 4682222 h 15290"/>
              <a:gd name="T74" fmla="*/ 1368243 w 15290"/>
              <a:gd name="T75" fmla="*/ 4960605 h 15290"/>
              <a:gd name="T76" fmla="*/ 1835481 w 15290"/>
              <a:gd name="T77" fmla="*/ 5163013 h 15290"/>
              <a:gd name="T78" fmla="*/ 2344042 w 15290"/>
              <a:gd name="T79" fmla="*/ 5264208 h 15290"/>
              <a:gd name="T80" fmla="*/ 3011429 w 15290"/>
              <a:gd name="T81" fmla="*/ 5247296 h 15290"/>
              <a:gd name="T82" fmla="*/ 3512136 w 15290"/>
              <a:gd name="T83" fmla="*/ 5120881 h 15290"/>
              <a:gd name="T84" fmla="*/ 3962648 w 15290"/>
              <a:gd name="T85" fmla="*/ 4901542 h 15290"/>
              <a:gd name="T86" fmla="*/ 4362947 w 15290"/>
              <a:gd name="T87" fmla="*/ 4597586 h 15290"/>
              <a:gd name="T88" fmla="*/ 4704828 w 15290"/>
              <a:gd name="T89" fmla="*/ 4218009 h 15290"/>
              <a:gd name="T90" fmla="*/ 4963377 w 15290"/>
              <a:gd name="T91" fmla="*/ 3787991 h 15290"/>
              <a:gd name="T92" fmla="*/ 5138596 w 15290"/>
              <a:gd name="T93" fmla="*/ 3298558 h 15290"/>
              <a:gd name="T94" fmla="*/ 5221945 w 15290"/>
              <a:gd name="T95" fmla="*/ 2775616 h 15290"/>
              <a:gd name="T96" fmla="*/ 5188809 w 15290"/>
              <a:gd name="T97" fmla="*/ 2235763 h 15290"/>
              <a:gd name="T98" fmla="*/ 5063452 w 15290"/>
              <a:gd name="T99" fmla="*/ 1729752 h 15290"/>
              <a:gd name="T100" fmla="*/ 4846577 w 15290"/>
              <a:gd name="T101" fmla="*/ 1274180 h 15290"/>
              <a:gd name="T102" fmla="*/ 4546353 w 15290"/>
              <a:gd name="T103" fmla="*/ 869030 h 15290"/>
              <a:gd name="T104" fmla="*/ 4170984 w 15290"/>
              <a:gd name="T105" fmla="*/ 523276 h 15290"/>
              <a:gd name="T106" fmla="*/ 3745754 w 15290"/>
              <a:gd name="T107" fmla="*/ 261805 h 15290"/>
              <a:gd name="T108" fmla="*/ 3261792 w 15290"/>
              <a:gd name="T109" fmla="*/ 84617 h 15290"/>
              <a:gd name="T110" fmla="*/ 2744692 w 15290"/>
              <a:gd name="T111" fmla="*/ 353 h 1529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lnTo>
                  <a:pt x="11699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lnTo>
                  <a:pt x="7254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376" name="Google Shape;453;p37">
            <a:extLst>
              <a:ext uri="{FF2B5EF4-FFF2-40B4-BE49-F238E27FC236}">
                <a16:creationId xmlns:a16="http://schemas.microsoft.com/office/drawing/2014/main" id="{268CBC7E-3FE6-A764-99F4-9FC5D2F4AD2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691525" y="2076450"/>
            <a:ext cx="150813" cy="376238"/>
            <a:chOff x="3386850" y="2264625"/>
            <a:chExt cx="203950" cy="509250"/>
          </a:xfrm>
          <a:solidFill>
            <a:srgbClr val="334F74"/>
          </a:solidFill>
        </p:grpSpPr>
        <p:sp>
          <p:nvSpPr>
            <p:cNvPr id="14522" name="Google Shape;454;p37">
              <a:extLst>
                <a:ext uri="{FF2B5EF4-FFF2-40B4-BE49-F238E27FC236}">
                  <a16:creationId xmlns:a16="http://schemas.microsoft.com/office/drawing/2014/main" id="{ADC4F476-D0AA-1717-A7D0-BEAE61EAA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6850" y="2370850"/>
              <a:ext cx="203950" cy="403025"/>
            </a:xfrm>
            <a:custGeom>
              <a:avLst/>
              <a:gdLst>
                <a:gd name="T0" fmla="*/ 69625 w 8158"/>
                <a:gd name="T1" fmla="*/ 2475 h 16121"/>
                <a:gd name="T2" fmla="*/ 54350 w 8158"/>
                <a:gd name="T3" fmla="*/ 9175 h 16121"/>
                <a:gd name="T4" fmla="*/ 40925 w 8158"/>
                <a:gd name="T5" fmla="*/ 18350 h 16121"/>
                <a:gd name="T6" fmla="*/ 26875 w 8158"/>
                <a:gd name="T7" fmla="*/ 34225 h 16121"/>
                <a:gd name="T8" fmla="*/ 12225 w 8158"/>
                <a:gd name="T9" fmla="*/ 67175 h 16121"/>
                <a:gd name="T10" fmla="*/ 3675 w 8158"/>
                <a:gd name="T11" fmla="*/ 107475 h 16121"/>
                <a:gd name="T12" fmla="*/ 625 w 8158"/>
                <a:gd name="T13" fmla="*/ 155100 h 16121"/>
                <a:gd name="T14" fmla="*/ 1225 w 8158"/>
                <a:gd name="T15" fmla="*/ 179525 h 16121"/>
                <a:gd name="T16" fmla="*/ 6725 w 8158"/>
                <a:gd name="T17" fmla="*/ 188075 h 16121"/>
                <a:gd name="T18" fmla="*/ 16500 w 8158"/>
                <a:gd name="T19" fmla="*/ 191750 h 16121"/>
                <a:gd name="T20" fmla="*/ 26275 w 8158"/>
                <a:gd name="T21" fmla="*/ 188075 h 16121"/>
                <a:gd name="T22" fmla="*/ 31750 w 8158"/>
                <a:gd name="T23" fmla="*/ 179525 h 16121"/>
                <a:gd name="T24" fmla="*/ 33600 w 8158"/>
                <a:gd name="T25" fmla="*/ 156950 h 16121"/>
                <a:gd name="T26" fmla="*/ 40925 w 8158"/>
                <a:gd name="T27" fmla="*/ 103825 h 16121"/>
                <a:gd name="T28" fmla="*/ 50075 w 8158"/>
                <a:gd name="T29" fmla="*/ 67175 h 16121"/>
                <a:gd name="T30" fmla="*/ 52525 w 8158"/>
                <a:gd name="T31" fmla="*/ 65975 h 16121"/>
                <a:gd name="T32" fmla="*/ 51900 w 8158"/>
                <a:gd name="T33" fmla="*/ 114200 h 16121"/>
                <a:gd name="T34" fmla="*/ 38475 w 8158"/>
                <a:gd name="T35" fmla="*/ 329125 h 16121"/>
                <a:gd name="T36" fmla="*/ 35425 w 8158"/>
                <a:gd name="T37" fmla="*/ 386525 h 16121"/>
                <a:gd name="T38" fmla="*/ 41525 w 8158"/>
                <a:gd name="T39" fmla="*/ 397500 h 16121"/>
                <a:gd name="T40" fmla="*/ 52525 w 8158"/>
                <a:gd name="T41" fmla="*/ 403000 h 16121"/>
                <a:gd name="T42" fmla="*/ 66550 w 8158"/>
                <a:gd name="T43" fmla="*/ 399950 h 16121"/>
                <a:gd name="T44" fmla="*/ 73900 w 8158"/>
                <a:gd name="T45" fmla="*/ 392000 h 16121"/>
                <a:gd name="T46" fmla="*/ 92825 w 8158"/>
                <a:gd name="T47" fmla="*/ 213725 h 16121"/>
                <a:gd name="T48" fmla="*/ 95875 w 8158"/>
                <a:gd name="T49" fmla="*/ 207625 h 16121"/>
                <a:gd name="T50" fmla="*/ 101975 w 8158"/>
                <a:gd name="T51" fmla="*/ 204575 h 16121"/>
                <a:gd name="T52" fmla="*/ 108075 w 8158"/>
                <a:gd name="T53" fmla="*/ 207625 h 16121"/>
                <a:gd name="T54" fmla="*/ 111125 w 8158"/>
                <a:gd name="T55" fmla="*/ 213725 h 16121"/>
                <a:gd name="T56" fmla="*/ 130050 w 8158"/>
                <a:gd name="T57" fmla="*/ 392000 h 16121"/>
                <a:gd name="T58" fmla="*/ 137400 w 8158"/>
                <a:gd name="T59" fmla="*/ 399950 h 16121"/>
                <a:gd name="T60" fmla="*/ 151425 w 8158"/>
                <a:gd name="T61" fmla="*/ 403000 h 16121"/>
                <a:gd name="T62" fmla="*/ 162425 w 8158"/>
                <a:gd name="T63" fmla="*/ 397500 h 16121"/>
                <a:gd name="T64" fmla="*/ 168525 w 8158"/>
                <a:gd name="T65" fmla="*/ 386525 h 16121"/>
                <a:gd name="T66" fmla="*/ 165475 w 8158"/>
                <a:gd name="T67" fmla="*/ 329125 h 16121"/>
                <a:gd name="T68" fmla="*/ 152650 w 8158"/>
                <a:gd name="T69" fmla="*/ 115425 h 16121"/>
                <a:gd name="T70" fmla="*/ 151425 w 8158"/>
                <a:gd name="T71" fmla="*/ 64750 h 16121"/>
                <a:gd name="T72" fmla="*/ 156325 w 8158"/>
                <a:gd name="T73" fmla="*/ 75125 h 16121"/>
                <a:gd name="T74" fmla="*/ 166075 w 8158"/>
                <a:gd name="T75" fmla="*/ 120925 h 16121"/>
                <a:gd name="T76" fmla="*/ 170975 w 8158"/>
                <a:gd name="T77" fmla="*/ 172200 h 16121"/>
                <a:gd name="T78" fmla="*/ 173400 w 8158"/>
                <a:gd name="T79" fmla="*/ 183200 h 16121"/>
                <a:gd name="T80" fmla="*/ 180750 w 8158"/>
                <a:gd name="T81" fmla="*/ 189900 h 16121"/>
                <a:gd name="T82" fmla="*/ 191125 w 8158"/>
                <a:gd name="T83" fmla="*/ 191125 h 16121"/>
                <a:gd name="T84" fmla="*/ 199675 w 8158"/>
                <a:gd name="T85" fmla="*/ 185625 h 16121"/>
                <a:gd name="T86" fmla="*/ 203325 w 8158"/>
                <a:gd name="T87" fmla="*/ 175875 h 16121"/>
                <a:gd name="T88" fmla="*/ 202725 w 8158"/>
                <a:gd name="T89" fmla="*/ 122125 h 16121"/>
                <a:gd name="T90" fmla="*/ 197225 w 8158"/>
                <a:gd name="T91" fmla="*/ 79400 h 16121"/>
                <a:gd name="T92" fmla="*/ 185625 w 8158"/>
                <a:gd name="T93" fmla="*/ 43975 h 16121"/>
                <a:gd name="T94" fmla="*/ 173400 w 8158"/>
                <a:gd name="T95" fmla="*/ 25050 h 16121"/>
                <a:gd name="T96" fmla="*/ 161800 w 8158"/>
                <a:gd name="T97" fmla="*/ 14075 h 16121"/>
                <a:gd name="T98" fmla="*/ 147150 w 8158"/>
                <a:gd name="T99" fmla="*/ 6125 h 16121"/>
                <a:gd name="T100" fmla="*/ 129450 w 8158"/>
                <a:gd name="T101" fmla="*/ 1250 h 16121"/>
                <a:gd name="T102" fmla="*/ 112975 w 8158"/>
                <a:gd name="T103" fmla="*/ 3675 h 16121"/>
                <a:gd name="T104" fmla="*/ 91600 w 8158"/>
                <a:gd name="T105" fmla="*/ 3675 h 161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23" name="Google Shape;455;p37">
              <a:extLst>
                <a:ext uri="{FF2B5EF4-FFF2-40B4-BE49-F238E27FC236}">
                  <a16:creationId xmlns:a16="http://schemas.microsoft.com/office/drawing/2014/main" id="{5629ECAA-97C8-20D5-2214-22B16D364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075" y="2264625"/>
              <a:ext cx="85500" cy="94050"/>
            </a:xfrm>
            <a:custGeom>
              <a:avLst/>
              <a:gdLst>
                <a:gd name="T0" fmla="*/ 38475 w 3420"/>
                <a:gd name="T1" fmla="*/ 0 h 3762"/>
                <a:gd name="T2" fmla="*/ 34200 w 3420"/>
                <a:gd name="T3" fmla="*/ 625 h 3762"/>
                <a:gd name="T4" fmla="*/ 29925 w 3420"/>
                <a:gd name="T5" fmla="*/ 1225 h 3762"/>
                <a:gd name="T6" fmla="*/ 26275 w 3420"/>
                <a:gd name="T7" fmla="*/ 3050 h 3762"/>
                <a:gd name="T8" fmla="*/ 22600 w 3420"/>
                <a:gd name="T9" fmla="*/ 4275 h 3762"/>
                <a:gd name="T10" fmla="*/ 18925 w 3420"/>
                <a:gd name="T11" fmla="*/ 6725 h 3762"/>
                <a:gd name="T12" fmla="*/ 15275 w 3420"/>
                <a:gd name="T13" fmla="*/ 8550 h 3762"/>
                <a:gd name="T14" fmla="*/ 12225 w 3420"/>
                <a:gd name="T15" fmla="*/ 11600 h 3762"/>
                <a:gd name="T16" fmla="*/ 9775 w 3420"/>
                <a:gd name="T17" fmla="*/ 14650 h 3762"/>
                <a:gd name="T18" fmla="*/ 7325 w 3420"/>
                <a:gd name="T19" fmla="*/ 17700 h 3762"/>
                <a:gd name="T20" fmla="*/ 4900 w 3420"/>
                <a:gd name="T21" fmla="*/ 21375 h 3762"/>
                <a:gd name="T22" fmla="*/ 3050 w 3420"/>
                <a:gd name="T23" fmla="*/ 25050 h 3762"/>
                <a:gd name="T24" fmla="*/ 1850 w 3420"/>
                <a:gd name="T25" fmla="*/ 28700 h 3762"/>
                <a:gd name="T26" fmla="*/ 625 w 3420"/>
                <a:gd name="T27" fmla="*/ 32975 h 3762"/>
                <a:gd name="T28" fmla="*/ 0 w 3420"/>
                <a:gd name="T29" fmla="*/ 37850 h 3762"/>
                <a:gd name="T30" fmla="*/ 0 w 3420"/>
                <a:gd name="T31" fmla="*/ 42750 h 3762"/>
                <a:gd name="T32" fmla="*/ 0 w 3420"/>
                <a:gd name="T33" fmla="*/ 47625 h 3762"/>
                <a:gd name="T34" fmla="*/ 625 w 3420"/>
                <a:gd name="T35" fmla="*/ 52525 h 3762"/>
                <a:gd name="T36" fmla="*/ 1850 w 3420"/>
                <a:gd name="T37" fmla="*/ 56800 h 3762"/>
                <a:gd name="T38" fmla="*/ 3050 w 3420"/>
                <a:gd name="T39" fmla="*/ 61675 h 3762"/>
                <a:gd name="T40" fmla="*/ 4900 w 3420"/>
                <a:gd name="T41" fmla="*/ 65950 h 3762"/>
                <a:gd name="T42" fmla="*/ 7325 w 3420"/>
                <a:gd name="T43" fmla="*/ 70225 h 3762"/>
                <a:gd name="T44" fmla="*/ 9775 w 3420"/>
                <a:gd name="T45" fmla="*/ 74500 h 3762"/>
                <a:gd name="T46" fmla="*/ 12225 w 3420"/>
                <a:gd name="T47" fmla="*/ 78150 h 3762"/>
                <a:gd name="T48" fmla="*/ 15275 w 3420"/>
                <a:gd name="T49" fmla="*/ 81825 h 3762"/>
                <a:gd name="T50" fmla="*/ 18925 w 3420"/>
                <a:gd name="T51" fmla="*/ 84875 h 3762"/>
                <a:gd name="T52" fmla="*/ 22600 w 3420"/>
                <a:gd name="T53" fmla="*/ 87325 h 3762"/>
                <a:gd name="T54" fmla="*/ 26275 w 3420"/>
                <a:gd name="T55" fmla="*/ 89750 h 3762"/>
                <a:gd name="T56" fmla="*/ 29925 w 3420"/>
                <a:gd name="T57" fmla="*/ 91600 h 3762"/>
                <a:gd name="T58" fmla="*/ 34200 w 3420"/>
                <a:gd name="T59" fmla="*/ 92825 h 3762"/>
                <a:gd name="T60" fmla="*/ 38475 w 3420"/>
                <a:gd name="T61" fmla="*/ 94025 h 3762"/>
                <a:gd name="T62" fmla="*/ 47025 w 3420"/>
                <a:gd name="T63" fmla="*/ 94025 h 3762"/>
                <a:gd name="T64" fmla="*/ 51300 w 3420"/>
                <a:gd name="T65" fmla="*/ 92825 h 3762"/>
                <a:gd name="T66" fmla="*/ 55575 w 3420"/>
                <a:gd name="T67" fmla="*/ 91600 h 3762"/>
                <a:gd name="T68" fmla="*/ 59225 w 3420"/>
                <a:gd name="T69" fmla="*/ 89750 h 3762"/>
                <a:gd name="T70" fmla="*/ 62900 w 3420"/>
                <a:gd name="T71" fmla="*/ 87325 h 3762"/>
                <a:gd name="T72" fmla="*/ 66550 w 3420"/>
                <a:gd name="T73" fmla="*/ 84875 h 3762"/>
                <a:gd name="T74" fmla="*/ 70225 w 3420"/>
                <a:gd name="T75" fmla="*/ 81825 h 3762"/>
                <a:gd name="T76" fmla="*/ 73275 w 3420"/>
                <a:gd name="T77" fmla="*/ 78150 h 3762"/>
                <a:gd name="T78" fmla="*/ 75725 w 3420"/>
                <a:gd name="T79" fmla="*/ 74500 h 3762"/>
                <a:gd name="T80" fmla="*/ 78175 w 3420"/>
                <a:gd name="T81" fmla="*/ 70225 h 3762"/>
                <a:gd name="T82" fmla="*/ 80600 w 3420"/>
                <a:gd name="T83" fmla="*/ 65950 h 3762"/>
                <a:gd name="T84" fmla="*/ 82425 w 3420"/>
                <a:gd name="T85" fmla="*/ 61675 h 3762"/>
                <a:gd name="T86" fmla="*/ 83650 w 3420"/>
                <a:gd name="T87" fmla="*/ 56800 h 3762"/>
                <a:gd name="T88" fmla="*/ 84875 w 3420"/>
                <a:gd name="T89" fmla="*/ 52525 h 3762"/>
                <a:gd name="T90" fmla="*/ 85500 w 3420"/>
                <a:gd name="T91" fmla="*/ 47625 h 3762"/>
                <a:gd name="T92" fmla="*/ 85500 w 3420"/>
                <a:gd name="T93" fmla="*/ 42750 h 3762"/>
                <a:gd name="T94" fmla="*/ 85500 w 3420"/>
                <a:gd name="T95" fmla="*/ 37850 h 3762"/>
                <a:gd name="T96" fmla="*/ 84875 w 3420"/>
                <a:gd name="T97" fmla="*/ 32975 h 3762"/>
                <a:gd name="T98" fmla="*/ 83650 w 3420"/>
                <a:gd name="T99" fmla="*/ 28700 h 3762"/>
                <a:gd name="T100" fmla="*/ 82425 w 3420"/>
                <a:gd name="T101" fmla="*/ 25050 h 3762"/>
                <a:gd name="T102" fmla="*/ 80600 w 3420"/>
                <a:gd name="T103" fmla="*/ 21375 h 3762"/>
                <a:gd name="T104" fmla="*/ 78175 w 3420"/>
                <a:gd name="T105" fmla="*/ 17700 h 3762"/>
                <a:gd name="T106" fmla="*/ 75725 w 3420"/>
                <a:gd name="T107" fmla="*/ 14650 h 3762"/>
                <a:gd name="T108" fmla="*/ 73275 w 3420"/>
                <a:gd name="T109" fmla="*/ 11600 h 3762"/>
                <a:gd name="T110" fmla="*/ 70225 w 3420"/>
                <a:gd name="T111" fmla="*/ 8550 h 3762"/>
                <a:gd name="T112" fmla="*/ 66550 w 3420"/>
                <a:gd name="T113" fmla="*/ 6725 h 3762"/>
                <a:gd name="T114" fmla="*/ 62900 w 3420"/>
                <a:gd name="T115" fmla="*/ 4275 h 3762"/>
                <a:gd name="T116" fmla="*/ 59225 w 3420"/>
                <a:gd name="T117" fmla="*/ 3050 h 3762"/>
                <a:gd name="T118" fmla="*/ 55575 w 3420"/>
                <a:gd name="T119" fmla="*/ 1225 h 3762"/>
                <a:gd name="T120" fmla="*/ 51300 w 3420"/>
                <a:gd name="T121" fmla="*/ 625 h 3762"/>
                <a:gd name="T122" fmla="*/ 47025 w 3420"/>
                <a:gd name="T123" fmla="*/ 0 h 3762"/>
                <a:gd name="T124" fmla="*/ 38475 w 3420"/>
                <a:gd name="T125" fmla="*/ 0 h 37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77" name="Google Shape;456;p37">
            <a:extLst>
              <a:ext uri="{FF2B5EF4-FFF2-40B4-BE49-F238E27FC236}">
                <a16:creationId xmlns:a16="http://schemas.microsoft.com/office/drawing/2014/main" id="{911D27A9-AB92-763F-0F96-8059A2FA43B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702763" y="2124075"/>
            <a:ext cx="123825" cy="280988"/>
            <a:chOff x="4753325" y="2329350"/>
            <a:chExt cx="167300" cy="379800"/>
          </a:xfrm>
          <a:solidFill>
            <a:srgbClr val="334F74"/>
          </a:solidFill>
        </p:grpSpPr>
        <p:sp>
          <p:nvSpPr>
            <p:cNvPr id="14520" name="Google Shape;457;p37">
              <a:extLst>
                <a:ext uri="{FF2B5EF4-FFF2-40B4-BE49-F238E27FC236}">
                  <a16:creationId xmlns:a16="http://schemas.microsoft.com/office/drawing/2014/main" id="{041BC3BA-0935-F6D7-62E4-5F8925ED3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325" y="2424600"/>
              <a:ext cx="167300" cy="284550"/>
            </a:xfrm>
            <a:custGeom>
              <a:avLst/>
              <a:gdLst>
                <a:gd name="T0" fmla="*/ 92800 w 6692"/>
                <a:gd name="T1" fmla="*/ 3050 h 11382"/>
                <a:gd name="T2" fmla="*/ 75100 w 6692"/>
                <a:gd name="T3" fmla="*/ 3675 h 11382"/>
                <a:gd name="T4" fmla="*/ 60450 w 6692"/>
                <a:gd name="T5" fmla="*/ 600 h 11382"/>
                <a:gd name="T6" fmla="*/ 42750 w 6692"/>
                <a:gd name="T7" fmla="*/ 7950 h 11382"/>
                <a:gd name="T8" fmla="*/ 26250 w 6692"/>
                <a:gd name="T9" fmla="*/ 23200 h 11382"/>
                <a:gd name="T10" fmla="*/ 12825 w 6692"/>
                <a:gd name="T11" fmla="*/ 46400 h 11382"/>
                <a:gd name="T12" fmla="*/ 3050 w 6692"/>
                <a:gd name="T13" fmla="*/ 77550 h 11382"/>
                <a:gd name="T14" fmla="*/ 0 w 6692"/>
                <a:gd name="T15" fmla="*/ 116625 h 11382"/>
                <a:gd name="T16" fmla="*/ 1825 w 6692"/>
                <a:gd name="T17" fmla="*/ 125175 h 11382"/>
                <a:gd name="T18" fmla="*/ 7950 w 6692"/>
                <a:gd name="T19" fmla="*/ 131275 h 11382"/>
                <a:gd name="T20" fmla="*/ 16500 w 6692"/>
                <a:gd name="T21" fmla="*/ 131875 h 11382"/>
                <a:gd name="T22" fmla="*/ 23200 w 6692"/>
                <a:gd name="T23" fmla="*/ 127600 h 11382"/>
                <a:gd name="T24" fmla="*/ 26250 w 6692"/>
                <a:gd name="T25" fmla="*/ 119675 h 11382"/>
                <a:gd name="T26" fmla="*/ 28700 w 6692"/>
                <a:gd name="T27" fmla="*/ 93425 h 11382"/>
                <a:gd name="T28" fmla="*/ 36025 w 6692"/>
                <a:gd name="T29" fmla="*/ 64725 h 11382"/>
                <a:gd name="T30" fmla="*/ 42125 w 6692"/>
                <a:gd name="T31" fmla="*/ 53725 h 11382"/>
                <a:gd name="T32" fmla="*/ 43350 w 6692"/>
                <a:gd name="T33" fmla="*/ 62900 h 11382"/>
                <a:gd name="T34" fmla="*/ 37250 w 6692"/>
                <a:gd name="T35" fmla="*/ 159350 h 11382"/>
                <a:gd name="T36" fmla="*/ 28700 w 6692"/>
                <a:gd name="T37" fmla="*/ 267425 h 11382"/>
                <a:gd name="T38" fmla="*/ 31750 w 6692"/>
                <a:gd name="T39" fmla="*/ 277200 h 11382"/>
                <a:gd name="T40" fmla="*/ 39700 w 6692"/>
                <a:gd name="T41" fmla="*/ 283925 h 11382"/>
                <a:gd name="T42" fmla="*/ 51900 w 6692"/>
                <a:gd name="T43" fmla="*/ 283925 h 11382"/>
                <a:gd name="T44" fmla="*/ 58625 w 6692"/>
                <a:gd name="T45" fmla="*/ 278425 h 11382"/>
                <a:gd name="T46" fmla="*/ 62900 w 6692"/>
                <a:gd name="T47" fmla="*/ 269875 h 11382"/>
                <a:gd name="T48" fmla="*/ 77550 w 6692"/>
                <a:gd name="T49" fmla="*/ 172175 h 11382"/>
                <a:gd name="T50" fmla="*/ 81825 w 6692"/>
                <a:gd name="T51" fmla="*/ 169125 h 11382"/>
                <a:gd name="T52" fmla="*/ 87325 w 6692"/>
                <a:gd name="T53" fmla="*/ 169750 h 11382"/>
                <a:gd name="T54" fmla="*/ 90975 w 6692"/>
                <a:gd name="T55" fmla="*/ 174625 h 11382"/>
                <a:gd name="T56" fmla="*/ 105625 w 6692"/>
                <a:gd name="T57" fmla="*/ 272925 h 11382"/>
                <a:gd name="T58" fmla="*/ 110525 w 6692"/>
                <a:gd name="T59" fmla="*/ 280250 h 11382"/>
                <a:gd name="T60" fmla="*/ 118450 w 6692"/>
                <a:gd name="T61" fmla="*/ 284525 h 11382"/>
                <a:gd name="T62" fmla="*/ 130675 w 6692"/>
                <a:gd name="T63" fmla="*/ 282100 h 11382"/>
                <a:gd name="T64" fmla="*/ 137375 w 6692"/>
                <a:gd name="T65" fmla="*/ 274150 h 11382"/>
                <a:gd name="T66" fmla="*/ 138600 w 6692"/>
                <a:gd name="T67" fmla="*/ 263775 h 11382"/>
                <a:gd name="T68" fmla="*/ 123950 w 6692"/>
                <a:gd name="T69" fmla="*/ 63500 h 11382"/>
                <a:gd name="T70" fmla="*/ 125175 w 6692"/>
                <a:gd name="T71" fmla="*/ 53725 h 11382"/>
                <a:gd name="T72" fmla="*/ 131275 w 6692"/>
                <a:gd name="T73" fmla="*/ 64100 h 11382"/>
                <a:gd name="T74" fmla="*/ 138600 w 6692"/>
                <a:gd name="T75" fmla="*/ 93425 h 11382"/>
                <a:gd name="T76" fmla="*/ 141050 w 6692"/>
                <a:gd name="T77" fmla="*/ 119675 h 11382"/>
                <a:gd name="T78" fmla="*/ 144100 w 6692"/>
                <a:gd name="T79" fmla="*/ 127600 h 11382"/>
                <a:gd name="T80" fmla="*/ 150825 w 6692"/>
                <a:gd name="T81" fmla="*/ 131875 h 11382"/>
                <a:gd name="T82" fmla="*/ 159350 w 6692"/>
                <a:gd name="T83" fmla="*/ 131275 h 11382"/>
                <a:gd name="T84" fmla="*/ 165475 w 6692"/>
                <a:gd name="T85" fmla="*/ 125175 h 11382"/>
                <a:gd name="T86" fmla="*/ 167300 w 6692"/>
                <a:gd name="T87" fmla="*/ 116625 h 11382"/>
                <a:gd name="T88" fmla="*/ 164250 w 6692"/>
                <a:gd name="T89" fmla="*/ 76925 h 11382"/>
                <a:gd name="T90" fmla="*/ 155700 w 6692"/>
                <a:gd name="T91" fmla="*/ 45800 h 11382"/>
                <a:gd name="T92" fmla="*/ 142875 w 6692"/>
                <a:gd name="T93" fmla="*/ 22600 h 11382"/>
                <a:gd name="T94" fmla="*/ 126400 w 6692"/>
                <a:gd name="T95" fmla="*/ 7325 h 11382"/>
                <a:gd name="T96" fmla="*/ 107475 w 6692"/>
                <a:gd name="T97" fmla="*/ 600 h 113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21" name="Google Shape;458;p37">
              <a:extLst>
                <a:ext uri="{FF2B5EF4-FFF2-40B4-BE49-F238E27FC236}">
                  <a16:creationId xmlns:a16="http://schemas.microsoft.com/office/drawing/2014/main" id="{2687EA2D-EBED-AA19-D91A-8AE78867A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500" y="2329350"/>
              <a:ext cx="76950" cy="84275"/>
            </a:xfrm>
            <a:custGeom>
              <a:avLst/>
              <a:gdLst>
                <a:gd name="T0" fmla="*/ 38475 w 3078"/>
                <a:gd name="T1" fmla="*/ 0 h 3371"/>
                <a:gd name="T2" fmla="*/ 30550 w 3078"/>
                <a:gd name="T3" fmla="*/ 600 h 3371"/>
                <a:gd name="T4" fmla="*/ 23825 w 3078"/>
                <a:gd name="T5" fmla="*/ 2450 h 3371"/>
                <a:gd name="T6" fmla="*/ 17100 w 3078"/>
                <a:gd name="T7" fmla="*/ 5500 h 3371"/>
                <a:gd name="T8" fmla="*/ 11600 w 3078"/>
                <a:gd name="T9" fmla="*/ 10375 h 3371"/>
                <a:gd name="T10" fmla="*/ 9175 w 3078"/>
                <a:gd name="T11" fmla="*/ 12825 h 3371"/>
                <a:gd name="T12" fmla="*/ 6725 w 3078"/>
                <a:gd name="T13" fmla="*/ 15875 h 3371"/>
                <a:gd name="T14" fmla="*/ 4900 w 3078"/>
                <a:gd name="T15" fmla="*/ 18925 h 3371"/>
                <a:gd name="T16" fmla="*/ 3075 w 3078"/>
                <a:gd name="T17" fmla="*/ 21975 h 3371"/>
                <a:gd name="T18" fmla="*/ 1850 w 3078"/>
                <a:gd name="T19" fmla="*/ 25650 h 3371"/>
                <a:gd name="T20" fmla="*/ 1225 w 3078"/>
                <a:gd name="T21" fmla="*/ 29300 h 3371"/>
                <a:gd name="T22" fmla="*/ 625 w 3078"/>
                <a:gd name="T23" fmla="*/ 33575 h 3371"/>
                <a:gd name="T24" fmla="*/ 0 w 3078"/>
                <a:gd name="T25" fmla="*/ 37850 h 3371"/>
                <a:gd name="T26" fmla="*/ 625 w 3078"/>
                <a:gd name="T27" fmla="*/ 42125 h 3371"/>
                <a:gd name="T28" fmla="*/ 1225 w 3078"/>
                <a:gd name="T29" fmla="*/ 46400 h 3371"/>
                <a:gd name="T30" fmla="*/ 3075 w 3078"/>
                <a:gd name="T31" fmla="*/ 54950 h 3371"/>
                <a:gd name="T32" fmla="*/ 6725 w 3078"/>
                <a:gd name="T33" fmla="*/ 62900 h 3371"/>
                <a:gd name="T34" fmla="*/ 11600 w 3078"/>
                <a:gd name="T35" fmla="*/ 69600 h 3371"/>
                <a:gd name="T36" fmla="*/ 14050 w 3078"/>
                <a:gd name="T37" fmla="*/ 72650 h 3371"/>
                <a:gd name="T38" fmla="*/ 17100 w 3078"/>
                <a:gd name="T39" fmla="*/ 75725 h 3371"/>
                <a:gd name="T40" fmla="*/ 20150 w 3078"/>
                <a:gd name="T41" fmla="*/ 78150 h 3371"/>
                <a:gd name="T42" fmla="*/ 23825 w 3078"/>
                <a:gd name="T43" fmla="*/ 79975 h 3371"/>
                <a:gd name="T44" fmla="*/ 26875 w 3078"/>
                <a:gd name="T45" fmla="*/ 81825 h 3371"/>
                <a:gd name="T46" fmla="*/ 30550 w 3078"/>
                <a:gd name="T47" fmla="*/ 83050 h 3371"/>
                <a:gd name="T48" fmla="*/ 34825 w 3078"/>
                <a:gd name="T49" fmla="*/ 83650 h 3371"/>
                <a:gd name="T50" fmla="*/ 38475 w 3078"/>
                <a:gd name="T51" fmla="*/ 84250 h 3371"/>
                <a:gd name="T52" fmla="*/ 42150 w 3078"/>
                <a:gd name="T53" fmla="*/ 83650 h 3371"/>
                <a:gd name="T54" fmla="*/ 46425 w 3078"/>
                <a:gd name="T55" fmla="*/ 83050 h 3371"/>
                <a:gd name="T56" fmla="*/ 50075 w 3078"/>
                <a:gd name="T57" fmla="*/ 81825 h 3371"/>
                <a:gd name="T58" fmla="*/ 53125 w 3078"/>
                <a:gd name="T59" fmla="*/ 79975 h 3371"/>
                <a:gd name="T60" fmla="*/ 56800 w 3078"/>
                <a:gd name="T61" fmla="*/ 78150 h 3371"/>
                <a:gd name="T62" fmla="*/ 59850 w 3078"/>
                <a:gd name="T63" fmla="*/ 75725 h 3371"/>
                <a:gd name="T64" fmla="*/ 62900 w 3078"/>
                <a:gd name="T65" fmla="*/ 72650 h 3371"/>
                <a:gd name="T66" fmla="*/ 65350 w 3078"/>
                <a:gd name="T67" fmla="*/ 69600 h 3371"/>
                <a:gd name="T68" fmla="*/ 70225 w 3078"/>
                <a:gd name="T69" fmla="*/ 62900 h 3371"/>
                <a:gd name="T70" fmla="*/ 73900 w 3078"/>
                <a:gd name="T71" fmla="*/ 54950 h 3371"/>
                <a:gd name="T72" fmla="*/ 75725 w 3078"/>
                <a:gd name="T73" fmla="*/ 46400 h 3371"/>
                <a:gd name="T74" fmla="*/ 76325 w 3078"/>
                <a:gd name="T75" fmla="*/ 42125 h 3371"/>
                <a:gd name="T76" fmla="*/ 76950 w 3078"/>
                <a:gd name="T77" fmla="*/ 37850 h 3371"/>
                <a:gd name="T78" fmla="*/ 76325 w 3078"/>
                <a:gd name="T79" fmla="*/ 33575 h 3371"/>
                <a:gd name="T80" fmla="*/ 75725 w 3078"/>
                <a:gd name="T81" fmla="*/ 29300 h 3371"/>
                <a:gd name="T82" fmla="*/ 75100 w 3078"/>
                <a:gd name="T83" fmla="*/ 25650 h 3371"/>
                <a:gd name="T84" fmla="*/ 73900 w 3078"/>
                <a:gd name="T85" fmla="*/ 21975 h 3371"/>
                <a:gd name="T86" fmla="*/ 72050 w 3078"/>
                <a:gd name="T87" fmla="*/ 18925 h 3371"/>
                <a:gd name="T88" fmla="*/ 70225 w 3078"/>
                <a:gd name="T89" fmla="*/ 15875 h 3371"/>
                <a:gd name="T90" fmla="*/ 67775 w 3078"/>
                <a:gd name="T91" fmla="*/ 12825 h 3371"/>
                <a:gd name="T92" fmla="*/ 65350 w 3078"/>
                <a:gd name="T93" fmla="*/ 10375 h 3371"/>
                <a:gd name="T94" fmla="*/ 59850 w 3078"/>
                <a:gd name="T95" fmla="*/ 5500 h 3371"/>
                <a:gd name="T96" fmla="*/ 53125 w 3078"/>
                <a:gd name="T97" fmla="*/ 2450 h 3371"/>
                <a:gd name="T98" fmla="*/ 46425 w 3078"/>
                <a:gd name="T99" fmla="*/ 600 h 3371"/>
                <a:gd name="T100" fmla="*/ 38475 w 3078"/>
                <a:gd name="T101" fmla="*/ 0 h 337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78" name="Google Shape;459;p37">
            <a:extLst>
              <a:ext uri="{FF2B5EF4-FFF2-40B4-BE49-F238E27FC236}">
                <a16:creationId xmlns:a16="http://schemas.microsoft.com/office/drawing/2014/main" id="{0FD156CC-5033-9E86-E7CD-8DCA568C75F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201113" y="2078038"/>
            <a:ext cx="128587" cy="373062"/>
            <a:chOff x="4076175" y="2267050"/>
            <a:chExt cx="173450" cy="504375"/>
          </a:xfrm>
          <a:solidFill>
            <a:srgbClr val="334F74"/>
          </a:solidFill>
        </p:grpSpPr>
        <p:sp>
          <p:nvSpPr>
            <p:cNvPr id="14518" name="Google Shape;460;p37">
              <a:extLst>
                <a:ext uri="{FF2B5EF4-FFF2-40B4-BE49-F238E27FC236}">
                  <a16:creationId xmlns:a16="http://schemas.microsoft.com/office/drawing/2014/main" id="{79B3CC93-2F3B-A3C4-9658-9072E399E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600" y="2267050"/>
              <a:ext cx="80600" cy="91625"/>
            </a:xfrm>
            <a:custGeom>
              <a:avLst/>
              <a:gdLst>
                <a:gd name="T0" fmla="*/ 32375 w 3224"/>
                <a:gd name="T1" fmla="*/ 625 h 3665"/>
                <a:gd name="T2" fmla="*/ 24425 w 3224"/>
                <a:gd name="T3" fmla="*/ 3075 h 3665"/>
                <a:gd name="T4" fmla="*/ 17700 w 3224"/>
                <a:gd name="T5" fmla="*/ 6125 h 3665"/>
                <a:gd name="T6" fmla="*/ 11600 w 3224"/>
                <a:gd name="T7" fmla="*/ 11025 h 3665"/>
                <a:gd name="T8" fmla="*/ 6725 w 3224"/>
                <a:gd name="T9" fmla="*/ 17125 h 3665"/>
                <a:gd name="T10" fmla="*/ 3050 w 3224"/>
                <a:gd name="T11" fmla="*/ 24450 h 3665"/>
                <a:gd name="T12" fmla="*/ 625 w 3224"/>
                <a:gd name="T13" fmla="*/ 32375 h 3665"/>
                <a:gd name="T14" fmla="*/ 0 w 3224"/>
                <a:gd name="T15" fmla="*/ 41550 h 3665"/>
                <a:gd name="T16" fmla="*/ 625 w 3224"/>
                <a:gd name="T17" fmla="*/ 50700 h 3665"/>
                <a:gd name="T18" fmla="*/ 3050 w 3224"/>
                <a:gd name="T19" fmla="*/ 59850 h 3665"/>
                <a:gd name="T20" fmla="*/ 6725 w 3224"/>
                <a:gd name="T21" fmla="*/ 68400 h 3665"/>
                <a:gd name="T22" fmla="*/ 11600 w 3224"/>
                <a:gd name="T23" fmla="*/ 75725 h 3665"/>
                <a:gd name="T24" fmla="*/ 17700 w 3224"/>
                <a:gd name="T25" fmla="*/ 82450 h 3665"/>
                <a:gd name="T26" fmla="*/ 24425 w 3224"/>
                <a:gd name="T27" fmla="*/ 87325 h 3665"/>
                <a:gd name="T28" fmla="*/ 32375 w 3224"/>
                <a:gd name="T29" fmla="*/ 90400 h 3665"/>
                <a:gd name="T30" fmla="*/ 40300 w 3224"/>
                <a:gd name="T31" fmla="*/ 91600 h 3665"/>
                <a:gd name="T32" fmla="*/ 48250 w 3224"/>
                <a:gd name="T33" fmla="*/ 90400 h 3665"/>
                <a:gd name="T34" fmla="*/ 56175 w 3224"/>
                <a:gd name="T35" fmla="*/ 87325 h 3665"/>
                <a:gd name="T36" fmla="*/ 62900 w 3224"/>
                <a:gd name="T37" fmla="*/ 82450 h 3665"/>
                <a:gd name="T38" fmla="*/ 69000 w 3224"/>
                <a:gd name="T39" fmla="*/ 75725 h 3665"/>
                <a:gd name="T40" fmla="*/ 73875 w 3224"/>
                <a:gd name="T41" fmla="*/ 68400 h 3665"/>
                <a:gd name="T42" fmla="*/ 77550 w 3224"/>
                <a:gd name="T43" fmla="*/ 59850 h 3665"/>
                <a:gd name="T44" fmla="*/ 80000 w 3224"/>
                <a:gd name="T45" fmla="*/ 50700 h 3665"/>
                <a:gd name="T46" fmla="*/ 80600 w 3224"/>
                <a:gd name="T47" fmla="*/ 41550 h 3665"/>
                <a:gd name="T48" fmla="*/ 80000 w 3224"/>
                <a:gd name="T49" fmla="*/ 32375 h 3665"/>
                <a:gd name="T50" fmla="*/ 77550 w 3224"/>
                <a:gd name="T51" fmla="*/ 24450 h 3665"/>
                <a:gd name="T52" fmla="*/ 73875 w 3224"/>
                <a:gd name="T53" fmla="*/ 17125 h 3665"/>
                <a:gd name="T54" fmla="*/ 69000 w 3224"/>
                <a:gd name="T55" fmla="*/ 11025 h 3665"/>
                <a:gd name="T56" fmla="*/ 62900 w 3224"/>
                <a:gd name="T57" fmla="*/ 6125 h 3665"/>
                <a:gd name="T58" fmla="*/ 56175 w 3224"/>
                <a:gd name="T59" fmla="*/ 3075 h 3665"/>
                <a:gd name="T60" fmla="*/ 48250 w 3224"/>
                <a:gd name="T61" fmla="*/ 625 h 3665"/>
                <a:gd name="T62" fmla="*/ 36025 w 3224"/>
                <a:gd name="T63" fmla="*/ 25 h 366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lnTo>
                    <a:pt x="144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19" name="Google Shape;461;p37">
              <a:extLst>
                <a:ext uri="{FF2B5EF4-FFF2-40B4-BE49-F238E27FC236}">
                  <a16:creationId xmlns:a16="http://schemas.microsoft.com/office/drawing/2014/main" id="{C39BBE7F-CEC7-E496-8C35-353BB5227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175" y="2370250"/>
              <a:ext cx="173450" cy="401175"/>
            </a:xfrm>
            <a:custGeom>
              <a:avLst/>
              <a:gdLst>
                <a:gd name="T0" fmla="*/ 54375 w 6938"/>
                <a:gd name="T1" fmla="*/ 4900 h 16047"/>
                <a:gd name="T2" fmla="*/ 29325 w 6938"/>
                <a:gd name="T3" fmla="*/ 26875 h 16047"/>
                <a:gd name="T4" fmla="*/ 11025 w 6938"/>
                <a:gd name="T5" fmla="*/ 67775 h 16047"/>
                <a:gd name="T6" fmla="*/ 1850 w 6938"/>
                <a:gd name="T7" fmla="*/ 122725 h 16047"/>
                <a:gd name="T8" fmla="*/ 625 w 6938"/>
                <a:gd name="T9" fmla="*/ 175850 h 16047"/>
                <a:gd name="T10" fmla="*/ 6125 w 6938"/>
                <a:gd name="T11" fmla="*/ 188075 h 16047"/>
                <a:gd name="T12" fmla="*/ 18350 w 6938"/>
                <a:gd name="T13" fmla="*/ 189900 h 16047"/>
                <a:gd name="T14" fmla="*/ 23825 w 6938"/>
                <a:gd name="T15" fmla="*/ 179525 h 16047"/>
                <a:gd name="T16" fmla="*/ 28725 w 6938"/>
                <a:gd name="T17" fmla="*/ 127625 h 16047"/>
                <a:gd name="T18" fmla="*/ 35425 w 6938"/>
                <a:gd name="T19" fmla="*/ 77550 h 16047"/>
                <a:gd name="T20" fmla="*/ 36050 w 6938"/>
                <a:gd name="T21" fmla="*/ 59850 h 16047"/>
                <a:gd name="T22" fmla="*/ 39700 w 6938"/>
                <a:gd name="T23" fmla="*/ 53750 h 16047"/>
                <a:gd name="T24" fmla="*/ 37875 w 6938"/>
                <a:gd name="T25" fmla="*/ 72050 h 16047"/>
                <a:gd name="T26" fmla="*/ 43975 w 6938"/>
                <a:gd name="T27" fmla="*/ 83650 h 16047"/>
                <a:gd name="T28" fmla="*/ 48875 w 6938"/>
                <a:gd name="T29" fmla="*/ 105025 h 16047"/>
                <a:gd name="T30" fmla="*/ 42775 w 6938"/>
                <a:gd name="T31" fmla="*/ 134950 h 16047"/>
                <a:gd name="T32" fmla="*/ 30550 w 6938"/>
                <a:gd name="T33" fmla="*/ 180750 h 16047"/>
                <a:gd name="T34" fmla="*/ 31175 w 6938"/>
                <a:gd name="T35" fmla="*/ 249725 h 16047"/>
                <a:gd name="T36" fmla="*/ 33600 w 6938"/>
                <a:gd name="T37" fmla="*/ 382850 h 16047"/>
                <a:gd name="T38" fmla="*/ 39700 w 6938"/>
                <a:gd name="T39" fmla="*/ 398100 h 16047"/>
                <a:gd name="T40" fmla="*/ 48875 w 6938"/>
                <a:gd name="T41" fmla="*/ 401150 h 16047"/>
                <a:gd name="T42" fmla="*/ 58025 w 6938"/>
                <a:gd name="T43" fmla="*/ 395050 h 16047"/>
                <a:gd name="T44" fmla="*/ 78800 w 6938"/>
                <a:gd name="T45" fmla="*/ 213700 h 16047"/>
                <a:gd name="T46" fmla="*/ 82450 w 6938"/>
                <a:gd name="T47" fmla="*/ 202100 h 16047"/>
                <a:gd name="T48" fmla="*/ 91000 w 6938"/>
                <a:gd name="T49" fmla="*/ 202100 h 16047"/>
                <a:gd name="T50" fmla="*/ 94675 w 6938"/>
                <a:gd name="T51" fmla="*/ 213700 h 16047"/>
                <a:gd name="T52" fmla="*/ 115425 w 6938"/>
                <a:gd name="T53" fmla="*/ 395050 h 16047"/>
                <a:gd name="T54" fmla="*/ 124575 w 6938"/>
                <a:gd name="T55" fmla="*/ 401150 h 16047"/>
                <a:gd name="T56" fmla="*/ 133750 w 6938"/>
                <a:gd name="T57" fmla="*/ 398100 h 16047"/>
                <a:gd name="T58" fmla="*/ 139850 w 6938"/>
                <a:gd name="T59" fmla="*/ 382850 h 16047"/>
                <a:gd name="T60" fmla="*/ 142300 w 6938"/>
                <a:gd name="T61" fmla="*/ 249725 h 16047"/>
                <a:gd name="T62" fmla="*/ 142900 w 6938"/>
                <a:gd name="T63" fmla="*/ 180750 h 16047"/>
                <a:gd name="T64" fmla="*/ 130675 w 6938"/>
                <a:gd name="T65" fmla="*/ 134950 h 16047"/>
                <a:gd name="T66" fmla="*/ 124575 w 6938"/>
                <a:gd name="T67" fmla="*/ 105025 h 16047"/>
                <a:gd name="T68" fmla="*/ 129475 w 6938"/>
                <a:gd name="T69" fmla="*/ 83650 h 16047"/>
                <a:gd name="T70" fmla="*/ 135575 w 6938"/>
                <a:gd name="T71" fmla="*/ 72050 h 16047"/>
                <a:gd name="T72" fmla="*/ 133750 w 6938"/>
                <a:gd name="T73" fmla="*/ 53750 h 16047"/>
                <a:gd name="T74" fmla="*/ 137400 w 6938"/>
                <a:gd name="T75" fmla="*/ 59850 h 16047"/>
                <a:gd name="T76" fmla="*/ 138025 w 6938"/>
                <a:gd name="T77" fmla="*/ 77550 h 16047"/>
                <a:gd name="T78" fmla="*/ 144725 w 6938"/>
                <a:gd name="T79" fmla="*/ 127625 h 16047"/>
                <a:gd name="T80" fmla="*/ 149625 w 6938"/>
                <a:gd name="T81" fmla="*/ 179525 h 16047"/>
                <a:gd name="T82" fmla="*/ 155100 w 6938"/>
                <a:gd name="T83" fmla="*/ 189900 h 16047"/>
                <a:gd name="T84" fmla="*/ 167325 w 6938"/>
                <a:gd name="T85" fmla="*/ 188075 h 16047"/>
                <a:gd name="T86" fmla="*/ 172825 w 6938"/>
                <a:gd name="T87" fmla="*/ 175850 h 16047"/>
                <a:gd name="T88" fmla="*/ 171600 w 6938"/>
                <a:gd name="T89" fmla="*/ 122725 h 16047"/>
                <a:gd name="T90" fmla="*/ 162425 w 6938"/>
                <a:gd name="T91" fmla="*/ 67775 h 16047"/>
                <a:gd name="T92" fmla="*/ 144125 w 6938"/>
                <a:gd name="T93" fmla="*/ 26875 h 16047"/>
                <a:gd name="T94" fmla="*/ 119075 w 6938"/>
                <a:gd name="T95" fmla="*/ 4900 h 16047"/>
                <a:gd name="T96" fmla="*/ 100775 w 6938"/>
                <a:gd name="T97" fmla="*/ 2450 h 16047"/>
                <a:gd name="T98" fmla="*/ 81850 w 6938"/>
                <a:gd name="T99" fmla="*/ 4900 h 1604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183" name="Google Shape;462;p37">
            <a:extLst>
              <a:ext uri="{FF2B5EF4-FFF2-40B4-BE49-F238E27FC236}">
                <a16:creationId xmlns:a16="http://schemas.microsoft.com/office/drawing/2014/main" id="{B8BA357B-8A6E-D8C6-DAD6-8E59647B036B}"/>
              </a:ext>
            </a:extLst>
          </p:cNvPr>
          <p:cNvSpPr>
            <a:spLocks/>
          </p:cNvSpPr>
          <p:nvPr userDrawn="1"/>
        </p:nvSpPr>
        <p:spPr bwMode="auto">
          <a:xfrm>
            <a:off x="4121150" y="2117725"/>
            <a:ext cx="282575" cy="298450"/>
          </a:xfrm>
          <a:custGeom>
            <a:avLst/>
            <a:gdLst>
              <a:gd name="T0" fmla="*/ 2394255 w 15290"/>
              <a:gd name="T1" fmla="*/ 33585 h 16120"/>
              <a:gd name="T2" fmla="*/ 2169174 w 15290"/>
              <a:gd name="T3" fmla="*/ 134025 h 16120"/>
              <a:gd name="T4" fmla="*/ 2035630 w 15290"/>
              <a:gd name="T5" fmla="*/ 268050 h 16120"/>
              <a:gd name="T6" fmla="*/ 1668468 w 15290"/>
              <a:gd name="T7" fmla="*/ 393854 h 16120"/>
              <a:gd name="T8" fmla="*/ 1426643 w 15290"/>
              <a:gd name="T9" fmla="*/ 602954 h 16120"/>
              <a:gd name="T10" fmla="*/ 1301638 w 15290"/>
              <a:gd name="T11" fmla="*/ 879224 h 16120"/>
              <a:gd name="T12" fmla="*/ 1243238 w 15290"/>
              <a:gd name="T13" fmla="*/ 1172305 h 16120"/>
              <a:gd name="T14" fmla="*/ 1259981 w 15290"/>
              <a:gd name="T15" fmla="*/ 1540794 h 16120"/>
              <a:gd name="T16" fmla="*/ 1184838 w 15290"/>
              <a:gd name="T17" fmla="*/ 1599411 h 16120"/>
              <a:gd name="T18" fmla="*/ 1117881 w 15290"/>
              <a:gd name="T19" fmla="*/ 1774907 h 16120"/>
              <a:gd name="T20" fmla="*/ 1109694 w 15290"/>
              <a:gd name="T21" fmla="*/ 2017926 h 16120"/>
              <a:gd name="T22" fmla="*/ 1176299 w 15290"/>
              <a:gd name="T23" fmla="*/ 2268849 h 16120"/>
              <a:gd name="T24" fmla="*/ 1284912 w 15290"/>
              <a:gd name="T25" fmla="*/ 2419667 h 16120"/>
              <a:gd name="T26" fmla="*/ 1401712 w 15290"/>
              <a:gd name="T27" fmla="*/ 2436459 h 16120"/>
              <a:gd name="T28" fmla="*/ 1610068 w 15290"/>
              <a:gd name="T29" fmla="*/ 2829980 h 16120"/>
              <a:gd name="T30" fmla="*/ 1893881 w 15290"/>
              <a:gd name="T31" fmla="*/ 3139501 h 16120"/>
              <a:gd name="T32" fmla="*/ 2110774 w 15290"/>
              <a:gd name="T33" fmla="*/ 3667047 h 16120"/>
              <a:gd name="T34" fmla="*/ 1543462 w 15290"/>
              <a:gd name="T35" fmla="*/ 3759248 h 16120"/>
              <a:gd name="T36" fmla="*/ 1001081 w 15290"/>
              <a:gd name="T37" fmla="*/ 3926524 h 16120"/>
              <a:gd name="T38" fmla="*/ 559107 w 15290"/>
              <a:gd name="T39" fmla="*/ 4177782 h 16120"/>
              <a:gd name="T40" fmla="*/ 233619 w 15290"/>
              <a:gd name="T41" fmla="*/ 4495875 h 16120"/>
              <a:gd name="T42" fmla="*/ 42007 w 15290"/>
              <a:gd name="T43" fmla="*/ 4880824 h 16120"/>
              <a:gd name="T44" fmla="*/ 16744 w 15290"/>
              <a:gd name="T45" fmla="*/ 5198918 h 16120"/>
              <a:gd name="T46" fmla="*/ 217226 w 15290"/>
              <a:gd name="T47" fmla="*/ 5291119 h 16120"/>
              <a:gd name="T48" fmla="*/ 584056 w 15290"/>
              <a:gd name="T49" fmla="*/ 5383338 h 16120"/>
              <a:gd name="T50" fmla="*/ 1217956 w 15290"/>
              <a:gd name="T51" fmla="*/ 5475187 h 16120"/>
              <a:gd name="T52" fmla="*/ 2185567 w 15290"/>
              <a:gd name="T53" fmla="*/ 5517363 h 16120"/>
              <a:gd name="T54" fmla="*/ 3378592 w 15290"/>
              <a:gd name="T55" fmla="*/ 5508791 h 16120"/>
              <a:gd name="T56" fmla="*/ 4237941 w 15290"/>
              <a:gd name="T57" fmla="*/ 5441954 h 16120"/>
              <a:gd name="T58" fmla="*/ 4779971 w 15290"/>
              <a:gd name="T59" fmla="*/ 5349735 h 16120"/>
              <a:gd name="T60" fmla="*/ 5080196 w 15290"/>
              <a:gd name="T61" fmla="*/ 5257534 h 16120"/>
              <a:gd name="T62" fmla="*/ 5221945 w 15290"/>
              <a:gd name="T63" fmla="*/ 5182458 h 16120"/>
              <a:gd name="T64" fmla="*/ 5138596 w 15290"/>
              <a:gd name="T65" fmla="*/ 4730340 h 16120"/>
              <a:gd name="T66" fmla="*/ 4904977 w 15290"/>
              <a:gd name="T67" fmla="*/ 4353630 h 16120"/>
              <a:gd name="T68" fmla="*/ 4538147 w 15290"/>
              <a:gd name="T69" fmla="*/ 4060549 h 16120"/>
              <a:gd name="T70" fmla="*/ 4045979 w 15290"/>
              <a:gd name="T71" fmla="*/ 3851116 h 16120"/>
              <a:gd name="T72" fmla="*/ 3437010 w 15290"/>
              <a:gd name="T73" fmla="*/ 3708852 h 16120"/>
              <a:gd name="T74" fmla="*/ 3111504 w 15290"/>
              <a:gd name="T75" fmla="*/ 3298558 h 16120"/>
              <a:gd name="T76" fmla="*/ 3428805 w 15290"/>
              <a:gd name="T77" fmla="*/ 3047634 h 16120"/>
              <a:gd name="T78" fmla="*/ 3687354 w 15290"/>
              <a:gd name="T79" fmla="*/ 2704175 h 16120"/>
              <a:gd name="T80" fmla="*/ 3845829 w 15290"/>
              <a:gd name="T81" fmla="*/ 2444698 h 16120"/>
              <a:gd name="T82" fmla="*/ 3979040 w 15290"/>
              <a:gd name="T83" fmla="*/ 2386082 h 16120"/>
              <a:gd name="T84" fmla="*/ 4079448 w 15290"/>
              <a:gd name="T85" fmla="*/ 2193774 h 16120"/>
              <a:gd name="T86" fmla="*/ 4121123 w 15290"/>
              <a:gd name="T87" fmla="*/ 1933963 h 16120"/>
              <a:gd name="T88" fmla="*/ 4087653 w 15290"/>
              <a:gd name="T89" fmla="*/ 1716291 h 16120"/>
              <a:gd name="T90" fmla="*/ 4012510 w 15290"/>
              <a:gd name="T91" fmla="*/ 1574046 h 16120"/>
              <a:gd name="T92" fmla="*/ 4004322 w 15290"/>
              <a:gd name="T93" fmla="*/ 1306330 h 16120"/>
              <a:gd name="T94" fmla="*/ 3995784 w 15290"/>
              <a:gd name="T95" fmla="*/ 996456 h 16120"/>
              <a:gd name="T96" fmla="*/ 3929179 w 15290"/>
              <a:gd name="T97" fmla="*/ 736979 h 16120"/>
              <a:gd name="T98" fmla="*/ 3820566 w 15290"/>
              <a:gd name="T99" fmla="*/ 519307 h 16120"/>
              <a:gd name="T100" fmla="*/ 3670629 w 15290"/>
              <a:gd name="T101" fmla="*/ 351697 h 16120"/>
              <a:gd name="T102" fmla="*/ 3312004 w 15290"/>
              <a:gd name="T103" fmla="*/ 125804 h 16120"/>
              <a:gd name="T104" fmla="*/ 2936636 w 15290"/>
              <a:gd name="T105" fmla="*/ 25365 h 16120"/>
              <a:gd name="T106" fmla="*/ 2611148 w 15290"/>
              <a:gd name="T107" fmla="*/ 352 h 1612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lnTo>
                  <a:pt x="7645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380" name="Google Shape;463;p37">
            <a:extLst>
              <a:ext uri="{FF2B5EF4-FFF2-40B4-BE49-F238E27FC236}">
                <a16:creationId xmlns:a16="http://schemas.microsoft.com/office/drawing/2014/main" id="{D5DDA6E0-E5FD-4BAF-BD14-8388622B4BD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606050" y="2122488"/>
            <a:ext cx="311150" cy="287337"/>
            <a:chOff x="5975075" y="2327500"/>
            <a:chExt cx="420100" cy="388350"/>
          </a:xfrm>
          <a:solidFill>
            <a:srgbClr val="334F74"/>
          </a:solidFill>
        </p:grpSpPr>
        <p:sp>
          <p:nvSpPr>
            <p:cNvPr id="14516" name="Google Shape;464;p37">
              <a:extLst>
                <a:ext uri="{FF2B5EF4-FFF2-40B4-BE49-F238E27FC236}">
                  <a16:creationId xmlns:a16="http://schemas.microsoft.com/office/drawing/2014/main" id="{218229C0-6887-D269-9D6D-5F9421EF4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075" y="2474650"/>
              <a:ext cx="98325" cy="220450"/>
            </a:xfrm>
            <a:custGeom>
              <a:avLst/>
              <a:gdLst>
                <a:gd name="T0" fmla="*/ 60450 w 3933"/>
                <a:gd name="T1" fmla="*/ 25050 h 8818"/>
                <a:gd name="T2" fmla="*/ 64125 w 3933"/>
                <a:gd name="T3" fmla="*/ 25675 h 8818"/>
                <a:gd name="T4" fmla="*/ 67175 w 3933"/>
                <a:gd name="T5" fmla="*/ 26875 h 8818"/>
                <a:gd name="T6" fmla="*/ 70225 w 3933"/>
                <a:gd name="T7" fmla="*/ 28100 h 8818"/>
                <a:gd name="T8" fmla="*/ 72675 w 3933"/>
                <a:gd name="T9" fmla="*/ 30550 h 8818"/>
                <a:gd name="T10" fmla="*/ 75125 w 3933"/>
                <a:gd name="T11" fmla="*/ 33000 h 8818"/>
                <a:gd name="T12" fmla="*/ 76950 w 3933"/>
                <a:gd name="T13" fmla="*/ 36050 h 8818"/>
                <a:gd name="T14" fmla="*/ 77550 w 3933"/>
                <a:gd name="T15" fmla="*/ 39100 h 8818"/>
                <a:gd name="T16" fmla="*/ 78175 w 3933"/>
                <a:gd name="T17" fmla="*/ 42750 h 8818"/>
                <a:gd name="T18" fmla="*/ 77550 w 3933"/>
                <a:gd name="T19" fmla="*/ 46425 h 8818"/>
                <a:gd name="T20" fmla="*/ 76950 w 3933"/>
                <a:gd name="T21" fmla="*/ 49475 h 8818"/>
                <a:gd name="T22" fmla="*/ 75125 w 3933"/>
                <a:gd name="T23" fmla="*/ 52525 h 8818"/>
                <a:gd name="T24" fmla="*/ 72675 w 3933"/>
                <a:gd name="T25" fmla="*/ 55575 h 8818"/>
                <a:gd name="T26" fmla="*/ 70225 w 3933"/>
                <a:gd name="T27" fmla="*/ 57425 h 8818"/>
                <a:gd name="T28" fmla="*/ 67175 w 3933"/>
                <a:gd name="T29" fmla="*/ 59250 h 8818"/>
                <a:gd name="T30" fmla="*/ 64125 w 3933"/>
                <a:gd name="T31" fmla="*/ 59850 h 8818"/>
                <a:gd name="T32" fmla="*/ 60450 w 3933"/>
                <a:gd name="T33" fmla="*/ 60475 h 8818"/>
                <a:gd name="T34" fmla="*/ 56800 w 3933"/>
                <a:gd name="T35" fmla="*/ 59850 h 8818"/>
                <a:gd name="T36" fmla="*/ 53750 w 3933"/>
                <a:gd name="T37" fmla="*/ 59250 h 8818"/>
                <a:gd name="T38" fmla="*/ 50700 w 3933"/>
                <a:gd name="T39" fmla="*/ 57425 h 8818"/>
                <a:gd name="T40" fmla="*/ 48250 w 3933"/>
                <a:gd name="T41" fmla="*/ 55575 h 8818"/>
                <a:gd name="T42" fmla="*/ 45800 w 3933"/>
                <a:gd name="T43" fmla="*/ 52525 h 8818"/>
                <a:gd name="T44" fmla="*/ 43975 w 3933"/>
                <a:gd name="T45" fmla="*/ 49475 h 8818"/>
                <a:gd name="T46" fmla="*/ 43375 w 3933"/>
                <a:gd name="T47" fmla="*/ 46425 h 8818"/>
                <a:gd name="T48" fmla="*/ 42750 w 3933"/>
                <a:gd name="T49" fmla="*/ 42750 h 8818"/>
                <a:gd name="T50" fmla="*/ 43375 w 3933"/>
                <a:gd name="T51" fmla="*/ 39100 h 8818"/>
                <a:gd name="T52" fmla="*/ 43975 w 3933"/>
                <a:gd name="T53" fmla="*/ 36050 h 8818"/>
                <a:gd name="T54" fmla="*/ 45800 w 3933"/>
                <a:gd name="T55" fmla="*/ 33000 h 8818"/>
                <a:gd name="T56" fmla="*/ 48250 w 3933"/>
                <a:gd name="T57" fmla="*/ 30550 h 8818"/>
                <a:gd name="T58" fmla="*/ 50700 w 3933"/>
                <a:gd name="T59" fmla="*/ 28100 h 8818"/>
                <a:gd name="T60" fmla="*/ 53750 w 3933"/>
                <a:gd name="T61" fmla="*/ 26875 h 8818"/>
                <a:gd name="T62" fmla="*/ 56800 w 3933"/>
                <a:gd name="T63" fmla="*/ 25675 h 8818"/>
                <a:gd name="T64" fmla="*/ 60450 w 3933"/>
                <a:gd name="T65" fmla="*/ 25050 h 8818"/>
                <a:gd name="T66" fmla="*/ 25 w 3933"/>
                <a:gd name="T67" fmla="*/ 25 h 8818"/>
                <a:gd name="T68" fmla="*/ 25 w 3933"/>
                <a:gd name="T69" fmla="*/ 220425 h 8818"/>
                <a:gd name="T70" fmla="*/ 98325 w 3933"/>
                <a:gd name="T71" fmla="*/ 220425 h 8818"/>
                <a:gd name="T72" fmla="*/ 98325 w 3933"/>
                <a:gd name="T73" fmla="*/ 25 h 8818"/>
                <a:gd name="T74" fmla="*/ 25 w 3933"/>
                <a:gd name="T75" fmla="*/ 25 h 881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17" name="Google Shape;465;p37">
              <a:extLst>
                <a:ext uri="{FF2B5EF4-FFF2-40B4-BE49-F238E27FC236}">
                  <a16:creationId xmlns:a16="http://schemas.microsoft.com/office/drawing/2014/main" id="{8589B15A-69F6-2B44-FF8C-0DA3D0933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25" y="2327500"/>
              <a:ext cx="307150" cy="388350"/>
            </a:xfrm>
            <a:custGeom>
              <a:avLst/>
              <a:gdLst>
                <a:gd name="T0" fmla="*/ 149000 w 12286"/>
                <a:gd name="T1" fmla="*/ 625 h 15534"/>
                <a:gd name="T2" fmla="*/ 138000 w 12286"/>
                <a:gd name="T3" fmla="*/ 3675 h 15534"/>
                <a:gd name="T4" fmla="*/ 124575 w 12286"/>
                <a:gd name="T5" fmla="*/ 36650 h 15534"/>
                <a:gd name="T6" fmla="*/ 114800 w 12286"/>
                <a:gd name="T7" fmla="*/ 63525 h 15534"/>
                <a:gd name="T8" fmla="*/ 105050 w 12286"/>
                <a:gd name="T9" fmla="*/ 84900 h 15534"/>
                <a:gd name="T10" fmla="*/ 97100 w 12286"/>
                <a:gd name="T11" fmla="*/ 98325 h 15534"/>
                <a:gd name="T12" fmla="*/ 83050 w 12286"/>
                <a:gd name="T13" fmla="*/ 112375 h 15534"/>
                <a:gd name="T14" fmla="*/ 36050 w 12286"/>
                <a:gd name="T15" fmla="*/ 155725 h 15534"/>
                <a:gd name="T16" fmla="*/ 25 w 12286"/>
                <a:gd name="T17" fmla="*/ 335825 h 15534"/>
                <a:gd name="T18" fmla="*/ 50100 w 12286"/>
                <a:gd name="T19" fmla="*/ 341950 h 15534"/>
                <a:gd name="T20" fmla="*/ 89175 w 12286"/>
                <a:gd name="T21" fmla="*/ 357825 h 15534"/>
                <a:gd name="T22" fmla="*/ 139850 w 12286"/>
                <a:gd name="T23" fmla="*/ 374925 h 15534"/>
                <a:gd name="T24" fmla="*/ 166700 w 12286"/>
                <a:gd name="T25" fmla="*/ 381625 h 15534"/>
                <a:gd name="T26" fmla="*/ 192350 w 12286"/>
                <a:gd name="T27" fmla="*/ 386525 h 15534"/>
                <a:gd name="T28" fmla="*/ 215550 w 12286"/>
                <a:gd name="T29" fmla="*/ 388350 h 15534"/>
                <a:gd name="T30" fmla="*/ 245475 w 12286"/>
                <a:gd name="T31" fmla="*/ 387725 h 15534"/>
                <a:gd name="T32" fmla="*/ 263800 w 12286"/>
                <a:gd name="T33" fmla="*/ 384075 h 15534"/>
                <a:gd name="T34" fmla="*/ 271125 w 12286"/>
                <a:gd name="T35" fmla="*/ 381625 h 15534"/>
                <a:gd name="T36" fmla="*/ 276600 w 12286"/>
                <a:gd name="T37" fmla="*/ 377350 h 15534"/>
                <a:gd name="T38" fmla="*/ 279050 w 12286"/>
                <a:gd name="T39" fmla="*/ 371850 h 15534"/>
                <a:gd name="T40" fmla="*/ 280275 w 12286"/>
                <a:gd name="T41" fmla="*/ 349875 h 15534"/>
                <a:gd name="T42" fmla="*/ 276600 w 12286"/>
                <a:gd name="T43" fmla="*/ 342550 h 15534"/>
                <a:gd name="T44" fmla="*/ 276000 w 12286"/>
                <a:gd name="T45" fmla="*/ 338900 h 15534"/>
                <a:gd name="T46" fmla="*/ 282100 w 12286"/>
                <a:gd name="T47" fmla="*/ 336450 h 15534"/>
                <a:gd name="T48" fmla="*/ 286375 w 12286"/>
                <a:gd name="T49" fmla="*/ 331575 h 15534"/>
                <a:gd name="T50" fmla="*/ 289425 w 12286"/>
                <a:gd name="T51" fmla="*/ 324850 h 15534"/>
                <a:gd name="T52" fmla="*/ 291875 w 12286"/>
                <a:gd name="T53" fmla="*/ 299825 h 15534"/>
                <a:gd name="T54" fmla="*/ 291875 w 12286"/>
                <a:gd name="T55" fmla="*/ 294325 h 15534"/>
                <a:gd name="T56" fmla="*/ 290050 w 12286"/>
                <a:gd name="T57" fmla="*/ 288825 h 15534"/>
                <a:gd name="T58" fmla="*/ 285150 w 12286"/>
                <a:gd name="T59" fmla="*/ 282725 h 15534"/>
                <a:gd name="T60" fmla="*/ 286375 w 12286"/>
                <a:gd name="T61" fmla="*/ 280275 h 15534"/>
                <a:gd name="T62" fmla="*/ 291275 w 12286"/>
                <a:gd name="T63" fmla="*/ 277225 h 15534"/>
                <a:gd name="T64" fmla="*/ 295550 w 12286"/>
                <a:gd name="T65" fmla="*/ 272325 h 15534"/>
                <a:gd name="T66" fmla="*/ 297975 w 12286"/>
                <a:gd name="T67" fmla="*/ 266850 h 15534"/>
                <a:gd name="T68" fmla="*/ 300425 w 12286"/>
                <a:gd name="T69" fmla="*/ 241800 h 15534"/>
                <a:gd name="T70" fmla="*/ 300425 w 12286"/>
                <a:gd name="T71" fmla="*/ 235700 h 15534"/>
                <a:gd name="T72" fmla="*/ 298600 w 12286"/>
                <a:gd name="T73" fmla="*/ 230200 h 15534"/>
                <a:gd name="T74" fmla="*/ 295550 w 12286"/>
                <a:gd name="T75" fmla="*/ 225925 h 15534"/>
                <a:gd name="T76" fmla="*/ 291275 w 12286"/>
                <a:gd name="T77" fmla="*/ 222275 h 15534"/>
                <a:gd name="T78" fmla="*/ 296150 w 12286"/>
                <a:gd name="T79" fmla="*/ 219825 h 15534"/>
                <a:gd name="T80" fmla="*/ 300425 w 12286"/>
                <a:gd name="T81" fmla="*/ 216175 h 15534"/>
                <a:gd name="T82" fmla="*/ 303475 w 12286"/>
                <a:gd name="T83" fmla="*/ 211275 h 15534"/>
                <a:gd name="T84" fmla="*/ 304700 w 12286"/>
                <a:gd name="T85" fmla="*/ 205175 h 15534"/>
                <a:gd name="T86" fmla="*/ 306525 w 12286"/>
                <a:gd name="T87" fmla="*/ 180150 h 15534"/>
                <a:gd name="T88" fmla="*/ 304700 w 12286"/>
                <a:gd name="T89" fmla="*/ 174650 h 15534"/>
                <a:gd name="T90" fmla="*/ 301650 w 12286"/>
                <a:gd name="T91" fmla="*/ 169750 h 15534"/>
                <a:gd name="T92" fmla="*/ 293700 w 12286"/>
                <a:gd name="T93" fmla="*/ 164275 h 15534"/>
                <a:gd name="T94" fmla="*/ 280275 w 12286"/>
                <a:gd name="T95" fmla="*/ 158775 h 15534"/>
                <a:gd name="T96" fmla="*/ 264400 w 12286"/>
                <a:gd name="T97" fmla="*/ 155725 h 15534"/>
                <a:gd name="T98" fmla="*/ 221050 w 12286"/>
                <a:gd name="T99" fmla="*/ 150825 h 15534"/>
                <a:gd name="T100" fmla="*/ 158150 w 12286"/>
                <a:gd name="T101" fmla="*/ 147175 h 15534"/>
                <a:gd name="T102" fmla="*/ 166100 w 12286"/>
                <a:gd name="T103" fmla="*/ 131300 h 15534"/>
                <a:gd name="T104" fmla="*/ 172200 w 12286"/>
                <a:gd name="T105" fmla="*/ 112375 h 15534"/>
                <a:gd name="T106" fmla="*/ 177075 w 12286"/>
                <a:gd name="T107" fmla="*/ 92225 h 15534"/>
                <a:gd name="T108" fmla="*/ 181350 w 12286"/>
                <a:gd name="T109" fmla="*/ 53750 h 15534"/>
                <a:gd name="T110" fmla="*/ 182575 w 12286"/>
                <a:gd name="T111" fmla="*/ 24450 h 15534"/>
                <a:gd name="T112" fmla="*/ 180750 w 12286"/>
                <a:gd name="T113" fmla="*/ 15275 h 15534"/>
                <a:gd name="T114" fmla="*/ 175875 w 12286"/>
                <a:gd name="T115" fmla="*/ 7950 h 15534"/>
                <a:gd name="T116" fmla="*/ 167925 w 12286"/>
                <a:gd name="T117" fmla="*/ 2450 h 15534"/>
                <a:gd name="T118" fmla="*/ 158150 w 12286"/>
                <a:gd name="T119" fmla="*/ 25 h 155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81" name="Google Shape;466;p37">
            <a:extLst>
              <a:ext uri="{FF2B5EF4-FFF2-40B4-BE49-F238E27FC236}">
                <a16:creationId xmlns:a16="http://schemas.microsoft.com/office/drawing/2014/main" id="{7815D16F-3246-B211-04E7-A84761D2475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164850" y="2114550"/>
            <a:ext cx="190500" cy="311150"/>
            <a:chOff x="6730350" y="2315900"/>
            <a:chExt cx="257700" cy="420100"/>
          </a:xfrm>
          <a:solidFill>
            <a:srgbClr val="334F74"/>
          </a:solidFill>
        </p:grpSpPr>
        <p:sp>
          <p:nvSpPr>
            <p:cNvPr id="14511" name="Google Shape;467;p37">
              <a:extLst>
                <a:ext uri="{FF2B5EF4-FFF2-40B4-BE49-F238E27FC236}">
                  <a16:creationId xmlns:a16="http://schemas.microsoft.com/office/drawing/2014/main" id="{1A4C7F55-D8F9-DD4B-F6F3-AACA29209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671250"/>
              <a:ext cx="102600" cy="22625"/>
            </a:xfrm>
            <a:custGeom>
              <a:avLst/>
              <a:gdLst>
                <a:gd name="T0" fmla="*/ 25 w 4104"/>
                <a:gd name="T1" fmla="*/ 25 h 905"/>
                <a:gd name="T2" fmla="*/ 25 w 4104"/>
                <a:gd name="T3" fmla="*/ 22625 h 905"/>
                <a:gd name="T4" fmla="*/ 102600 w 4104"/>
                <a:gd name="T5" fmla="*/ 22625 h 905"/>
                <a:gd name="T6" fmla="*/ 102600 w 4104"/>
                <a:gd name="T7" fmla="*/ 25 h 905"/>
                <a:gd name="T8" fmla="*/ 25 w 4104"/>
                <a:gd name="T9" fmla="*/ 25 h 9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12" name="Google Shape;468;p37">
              <a:extLst>
                <a:ext uri="{FF2B5EF4-FFF2-40B4-BE49-F238E27FC236}">
                  <a16:creationId xmlns:a16="http://schemas.microsoft.com/office/drawing/2014/main" id="{10D74D6A-4B58-D605-2771-A4A8E03E2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636450"/>
              <a:ext cx="102600" cy="22625"/>
            </a:xfrm>
            <a:custGeom>
              <a:avLst/>
              <a:gdLst>
                <a:gd name="T0" fmla="*/ 25 w 4104"/>
                <a:gd name="T1" fmla="*/ 25 h 905"/>
                <a:gd name="T2" fmla="*/ 25 w 4104"/>
                <a:gd name="T3" fmla="*/ 22625 h 905"/>
                <a:gd name="T4" fmla="*/ 102600 w 4104"/>
                <a:gd name="T5" fmla="*/ 22625 h 905"/>
                <a:gd name="T6" fmla="*/ 102600 w 4104"/>
                <a:gd name="T7" fmla="*/ 25 h 905"/>
                <a:gd name="T8" fmla="*/ 25 w 4104"/>
                <a:gd name="T9" fmla="*/ 25 h 9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13" name="Google Shape;469;p37">
              <a:extLst>
                <a:ext uri="{FF2B5EF4-FFF2-40B4-BE49-F238E27FC236}">
                  <a16:creationId xmlns:a16="http://schemas.microsoft.com/office/drawing/2014/main" id="{DFF50834-CB7C-418D-CA39-0AAC12C72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7900" y="2706075"/>
              <a:ext cx="102600" cy="29925"/>
            </a:xfrm>
            <a:custGeom>
              <a:avLst/>
              <a:gdLst>
                <a:gd name="T0" fmla="*/ 25 w 4104"/>
                <a:gd name="T1" fmla="*/ 0 h 1197"/>
                <a:gd name="T2" fmla="*/ 25 w 4104"/>
                <a:gd name="T3" fmla="*/ 4275 h 1197"/>
                <a:gd name="T4" fmla="*/ 625 w 4104"/>
                <a:gd name="T5" fmla="*/ 7950 h 1197"/>
                <a:gd name="T6" fmla="*/ 2450 w 4104"/>
                <a:gd name="T7" fmla="*/ 11600 h 1197"/>
                <a:gd name="T8" fmla="*/ 4900 w 4104"/>
                <a:gd name="T9" fmla="*/ 14650 h 1197"/>
                <a:gd name="T10" fmla="*/ 8575 w 4104"/>
                <a:gd name="T11" fmla="*/ 16500 h 1197"/>
                <a:gd name="T12" fmla="*/ 47025 w 4104"/>
                <a:gd name="T13" fmla="*/ 29300 h 1197"/>
                <a:gd name="T14" fmla="*/ 51300 w 4104"/>
                <a:gd name="T15" fmla="*/ 29925 h 1197"/>
                <a:gd name="T16" fmla="*/ 55575 w 4104"/>
                <a:gd name="T17" fmla="*/ 29300 h 1197"/>
                <a:gd name="T18" fmla="*/ 94050 w 4104"/>
                <a:gd name="T19" fmla="*/ 16500 h 1197"/>
                <a:gd name="T20" fmla="*/ 97700 w 4104"/>
                <a:gd name="T21" fmla="*/ 14650 h 1197"/>
                <a:gd name="T22" fmla="*/ 100150 w 4104"/>
                <a:gd name="T23" fmla="*/ 11600 h 1197"/>
                <a:gd name="T24" fmla="*/ 101975 w 4104"/>
                <a:gd name="T25" fmla="*/ 7950 h 1197"/>
                <a:gd name="T26" fmla="*/ 102600 w 4104"/>
                <a:gd name="T27" fmla="*/ 4275 h 1197"/>
                <a:gd name="T28" fmla="*/ 102600 w 4104"/>
                <a:gd name="T29" fmla="*/ 0 h 1197"/>
                <a:gd name="T30" fmla="*/ 25 w 4104"/>
                <a:gd name="T31" fmla="*/ 0 h 11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14" name="Google Shape;470;p37">
              <a:extLst>
                <a:ext uri="{FF2B5EF4-FFF2-40B4-BE49-F238E27FC236}">
                  <a16:creationId xmlns:a16="http://schemas.microsoft.com/office/drawing/2014/main" id="{5F45660F-2D7B-6672-5899-F31CD7EDD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1575" y="2463675"/>
              <a:ext cx="95275" cy="160600"/>
            </a:xfrm>
            <a:custGeom>
              <a:avLst/>
              <a:gdLst>
                <a:gd name="T0" fmla="*/ 47625 w 3811"/>
                <a:gd name="T1" fmla="*/ 0 h 6424"/>
                <a:gd name="T2" fmla="*/ 23200 w 3811"/>
                <a:gd name="T3" fmla="*/ 20775 h 6424"/>
                <a:gd name="T4" fmla="*/ 21375 w 3811"/>
                <a:gd name="T5" fmla="*/ 21975 h 6424"/>
                <a:gd name="T6" fmla="*/ 19550 w 3811"/>
                <a:gd name="T7" fmla="*/ 22600 h 6424"/>
                <a:gd name="T8" fmla="*/ 17100 w 3811"/>
                <a:gd name="T9" fmla="*/ 21975 h 6424"/>
                <a:gd name="T10" fmla="*/ 15275 w 3811"/>
                <a:gd name="T11" fmla="*/ 20775 h 6424"/>
                <a:gd name="T12" fmla="*/ 0 w 3811"/>
                <a:gd name="T13" fmla="*/ 7950 h 6424"/>
                <a:gd name="T14" fmla="*/ 32975 w 3811"/>
                <a:gd name="T15" fmla="*/ 160575 h 6424"/>
                <a:gd name="T16" fmla="*/ 62275 w 3811"/>
                <a:gd name="T17" fmla="*/ 160575 h 6424"/>
                <a:gd name="T18" fmla="*/ 95250 w 3811"/>
                <a:gd name="T19" fmla="*/ 7950 h 6424"/>
                <a:gd name="T20" fmla="*/ 80000 w 3811"/>
                <a:gd name="T21" fmla="*/ 20775 h 6424"/>
                <a:gd name="T22" fmla="*/ 78150 w 3811"/>
                <a:gd name="T23" fmla="*/ 21975 h 6424"/>
                <a:gd name="T24" fmla="*/ 75725 w 3811"/>
                <a:gd name="T25" fmla="*/ 22600 h 6424"/>
                <a:gd name="T26" fmla="*/ 73875 w 3811"/>
                <a:gd name="T27" fmla="*/ 21975 h 6424"/>
                <a:gd name="T28" fmla="*/ 72050 w 3811"/>
                <a:gd name="T29" fmla="*/ 20775 h 6424"/>
                <a:gd name="T30" fmla="*/ 47625 w 3811"/>
                <a:gd name="T31" fmla="*/ 0 h 64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15" name="Google Shape;471;p37">
              <a:extLst>
                <a:ext uri="{FF2B5EF4-FFF2-40B4-BE49-F238E27FC236}">
                  <a16:creationId xmlns:a16="http://schemas.microsoft.com/office/drawing/2014/main" id="{CDAFD2E3-62CF-E8BE-F191-306A5979B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0350" y="2315900"/>
              <a:ext cx="257700" cy="308375"/>
            </a:xfrm>
            <a:custGeom>
              <a:avLst/>
              <a:gdLst>
                <a:gd name="T0" fmla="*/ 115425 w 10308"/>
                <a:gd name="T1" fmla="*/ 625 h 12335"/>
                <a:gd name="T2" fmla="*/ 90375 w 10308"/>
                <a:gd name="T3" fmla="*/ 6125 h 12335"/>
                <a:gd name="T4" fmla="*/ 67800 w 10308"/>
                <a:gd name="T5" fmla="*/ 15900 h 12335"/>
                <a:gd name="T6" fmla="*/ 47025 w 10308"/>
                <a:gd name="T7" fmla="*/ 29325 h 12335"/>
                <a:gd name="T8" fmla="*/ 29950 w 10308"/>
                <a:gd name="T9" fmla="*/ 47025 h 12335"/>
                <a:gd name="T10" fmla="*/ 15900 w 10308"/>
                <a:gd name="T11" fmla="*/ 67175 h 12335"/>
                <a:gd name="T12" fmla="*/ 6125 w 10308"/>
                <a:gd name="T13" fmla="*/ 90375 h 12335"/>
                <a:gd name="T14" fmla="*/ 1250 w 10308"/>
                <a:gd name="T15" fmla="*/ 115425 h 12335"/>
                <a:gd name="T16" fmla="*/ 625 w 10308"/>
                <a:gd name="T17" fmla="*/ 135575 h 12335"/>
                <a:gd name="T18" fmla="*/ 3075 w 10308"/>
                <a:gd name="T19" fmla="*/ 155100 h 12335"/>
                <a:gd name="T20" fmla="*/ 10400 w 10308"/>
                <a:gd name="T21" fmla="*/ 178300 h 12335"/>
                <a:gd name="T22" fmla="*/ 21400 w 10308"/>
                <a:gd name="T23" fmla="*/ 199075 h 12335"/>
                <a:gd name="T24" fmla="*/ 34225 w 10308"/>
                <a:gd name="T25" fmla="*/ 218600 h 12335"/>
                <a:gd name="T26" fmla="*/ 53750 w 10308"/>
                <a:gd name="T27" fmla="*/ 248525 h 12335"/>
                <a:gd name="T28" fmla="*/ 65350 w 10308"/>
                <a:gd name="T29" fmla="*/ 269900 h 12335"/>
                <a:gd name="T30" fmla="*/ 74500 w 10308"/>
                <a:gd name="T31" fmla="*/ 294925 h 12335"/>
                <a:gd name="T32" fmla="*/ 101975 w 10308"/>
                <a:gd name="T33" fmla="*/ 308350 h 12335"/>
                <a:gd name="T34" fmla="*/ 66575 w 10308"/>
                <a:gd name="T35" fmla="*/ 141050 h 12335"/>
                <a:gd name="T36" fmla="*/ 67800 w 10308"/>
                <a:gd name="T37" fmla="*/ 135575 h 12335"/>
                <a:gd name="T38" fmla="*/ 72075 w 10308"/>
                <a:gd name="T39" fmla="*/ 133725 h 12335"/>
                <a:gd name="T40" fmla="*/ 76350 w 10308"/>
                <a:gd name="T41" fmla="*/ 134950 h 12335"/>
                <a:gd name="T42" fmla="*/ 124575 w 10308"/>
                <a:gd name="T43" fmla="*/ 134950 h 12335"/>
                <a:gd name="T44" fmla="*/ 130675 w 10308"/>
                <a:gd name="T45" fmla="*/ 133725 h 12335"/>
                <a:gd name="T46" fmla="*/ 156950 w 10308"/>
                <a:gd name="T47" fmla="*/ 156325 h 12335"/>
                <a:gd name="T48" fmla="*/ 183800 w 10308"/>
                <a:gd name="T49" fmla="*/ 133725 h 12335"/>
                <a:gd name="T50" fmla="*/ 188075 w 10308"/>
                <a:gd name="T51" fmla="*/ 134350 h 12335"/>
                <a:gd name="T52" fmla="*/ 191125 w 10308"/>
                <a:gd name="T53" fmla="*/ 138000 h 12335"/>
                <a:gd name="T54" fmla="*/ 176475 w 10308"/>
                <a:gd name="T55" fmla="*/ 212500 h 12335"/>
                <a:gd name="T56" fmla="*/ 180150 w 10308"/>
                <a:gd name="T57" fmla="*/ 308350 h 12335"/>
                <a:gd name="T58" fmla="*/ 187475 w 10308"/>
                <a:gd name="T59" fmla="*/ 282100 h 12335"/>
                <a:gd name="T60" fmla="*/ 197850 w 10308"/>
                <a:gd name="T61" fmla="*/ 258900 h 12335"/>
                <a:gd name="T62" fmla="*/ 210050 w 10308"/>
                <a:gd name="T63" fmla="*/ 238150 h 12335"/>
                <a:gd name="T64" fmla="*/ 230200 w 10308"/>
                <a:gd name="T65" fmla="*/ 208825 h 12335"/>
                <a:gd name="T66" fmla="*/ 241800 w 10308"/>
                <a:gd name="T67" fmla="*/ 189300 h 12335"/>
                <a:gd name="T68" fmla="*/ 251575 w 10308"/>
                <a:gd name="T69" fmla="*/ 167325 h 12335"/>
                <a:gd name="T70" fmla="*/ 256475 w 10308"/>
                <a:gd name="T71" fmla="*/ 142275 h 12335"/>
                <a:gd name="T72" fmla="*/ 257675 w 10308"/>
                <a:gd name="T73" fmla="*/ 128850 h 12335"/>
                <a:gd name="T74" fmla="*/ 254625 w 10308"/>
                <a:gd name="T75" fmla="*/ 102600 h 12335"/>
                <a:gd name="T76" fmla="*/ 247300 w 10308"/>
                <a:gd name="T77" fmla="*/ 78775 h 12335"/>
                <a:gd name="T78" fmla="*/ 235700 w 10308"/>
                <a:gd name="T79" fmla="*/ 56800 h 12335"/>
                <a:gd name="T80" fmla="*/ 219825 w 10308"/>
                <a:gd name="T81" fmla="*/ 37875 h 12335"/>
                <a:gd name="T82" fmla="*/ 200900 w 10308"/>
                <a:gd name="T83" fmla="*/ 22000 h 12335"/>
                <a:gd name="T84" fmla="*/ 178925 w 10308"/>
                <a:gd name="T85" fmla="*/ 10400 h 12335"/>
                <a:gd name="T86" fmla="*/ 154500 w 10308"/>
                <a:gd name="T87" fmla="*/ 2450 h 12335"/>
                <a:gd name="T88" fmla="*/ 128850 w 10308"/>
                <a:gd name="T89" fmla="*/ 25 h 1233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82" name="Google Shape;472;p37">
            <a:extLst>
              <a:ext uri="{FF2B5EF4-FFF2-40B4-BE49-F238E27FC236}">
                <a16:creationId xmlns:a16="http://schemas.microsoft.com/office/drawing/2014/main" id="{2D496FEB-DCD7-9C96-C2AB-9F87BD01906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23025" y="2589213"/>
            <a:ext cx="96838" cy="352425"/>
            <a:chOff x="727175" y="2957625"/>
            <a:chExt cx="130700" cy="476275"/>
          </a:xfrm>
          <a:solidFill>
            <a:srgbClr val="334F74"/>
          </a:solidFill>
        </p:grpSpPr>
        <p:sp>
          <p:nvSpPr>
            <p:cNvPr id="14509" name="Google Shape;473;p37">
              <a:extLst>
                <a:ext uri="{FF2B5EF4-FFF2-40B4-BE49-F238E27FC236}">
                  <a16:creationId xmlns:a16="http://schemas.microsoft.com/office/drawing/2014/main" id="{AC8CEA95-F92C-C184-53A7-CFA6A15CC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175" y="2957625"/>
              <a:ext cx="130700" cy="476275"/>
            </a:xfrm>
            <a:custGeom>
              <a:avLst/>
              <a:gdLst>
                <a:gd name="T0" fmla="*/ 77550 w 5228"/>
                <a:gd name="T1" fmla="*/ 15275 h 19051"/>
                <a:gd name="T2" fmla="*/ 91600 w 5228"/>
                <a:gd name="T3" fmla="*/ 26275 h 19051"/>
                <a:gd name="T4" fmla="*/ 96475 w 5228"/>
                <a:gd name="T5" fmla="*/ 43975 h 19051"/>
                <a:gd name="T6" fmla="*/ 97700 w 5228"/>
                <a:gd name="T7" fmla="*/ 366975 h 19051"/>
                <a:gd name="T8" fmla="*/ 104425 w 5228"/>
                <a:gd name="T9" fmla="*/ 374900 h 19051"/>
                <a:gd name="T10" fmla="*/ 113575 w 5228"/>
                <a:gd name="T11" fmla="*/ 388950 h 19051"/>
                <a:gd name="T12" fmla="*/ 117850 w 5228"/>
                <a:gd name="T13" fmla="*/ 404825 h 19051"/>
                <a:gd name="T14" fmla="*/ 117250 w 5228"/>
                <a:gd name="T15" fmla="*/ 421300 h 19051"/>
                <a:gd name="T16" fmla="*/ 111750 w 5228"/>
                <a:gd name="T17" fmla="*/ 435950 h 19051"/>
                <a:gd name="T18" fmla="*/ 102600 w 5228"/>
                <a:gd name="T19" fmla="*/ 448175 h 19051"/>
                <a:gd name="T20" fmla="*/ 90375 w 5228"/>
                <a:gd name="T21" fmla="*/ 457325 h 19051"/>
                <a:gd name="T22" fmla="*/ 75725 w 5228"/>
                <a:gd name="T23" fmla="*/ 462825 h 19051"/>
                <a:gd name="T24" fmla="*/ 59850 w 5228"/>
                <a:gd name="T25" fmla="*/ 463450 h 19051"/>
                <a:gd name="T26" fmla="*/ 44600 w 5228"/>
                <a:gd name="T27" fmla="*/ 459775 h 19051"/>
                <a:gd name="T28" fmla="*/ 31775 w 5228"/>
                <a:gd name="T29" fmla="*/ 451825 h 19051"/>
                <a:gd name="T30" fmla="*/ 21375 w 5228"/>
                <a:gd name="T31" fmla="*/ 440225 h 19051"/>
                <a:gd name="T32" fmla="*/ 14675 w 5228"/>
                <a:gd name="T33" fmla="*/ 426200 h 19051"/>
                <a:gd name="T34" fmla="*/ 12225 w 5228"/>
                <a:gd name="T35" fmla="*/ 410925 h 19051"/>
                <a:gd name="T36" fmla="*/ 14675 w 5228"/>
                <a:gd name="T37" fmla="*/ 394450 h 19051"/>
                <a:gd name="T38" fmla="*/ 22600 w 5228"/>
                <a:gd name="T39" fmla="*/ 379175 h 19051"/>
                <a:gd name="T40" fmla="*/ 31775 w 5228"/>
                <a:gd name="T41" fmla="*/ 369400 h 19051"/>
                <a:gd name="T42" fmla="*/ 34200 w 5228"/>
                <a:gd name="T43" fmla="*/ 362075 h 19051"/>
                <a:gd name="T44" fmla="*/ 36650 w 5228"/>
                <a:gd name="T45" fmla="*/ 31750 h 19051"/>
                <a:gd name="T46" fmla="*/ 47650 w 5228"/>
                <a:gd name="T47" fmla="*/ 17725 h 19051"/>
                <a:gd name="T48" fmla="*/ 65350 w 5228"/>
                <a:gd name="T49" fmla="*/ 12225 h 19051"/>
                <a:gd name="T50" fmla="*/ 56800 w 5228"/>
                <a:gd name="T51" fmla="*/ 1225 h 19051"/>
                <a:gd name="T52" fmla="*/ 44600 w 5228"/>
                <a:gd name="T53" fmla="*/ 5500 h 19051"/>
                <a:gd name="T54" fmla="*/ 34825 w 5228"/>
                <a:gd name="T55" fmla="*/ 12825 h 19051"/>
                <a:gd name="T56" fmla="*/ 26875 w 5228"/>
                <a:gd name="T57" fmla="*/ 23200 h 19051"/>
                <a:gd name="T58" fmla="*/ 22600 w 5228"/>
                <a:gd name="T59" fmla="*/ 34825 h 19051"/>
                <a:gd name="T60" fmla="*/ 22000 w 5228"/>
                <a:gd name="T61" fmla="*/ 362075 h 19051"/>
                <a:gd name="T62" fmla="*/ 9175 w 5228"/>
                <a:gd name="T63" fmla="*/ 377350 h 19051"/>
                <a:gd name="T64" fmla="*/ 1850 w 5228"/>
                <a:gd name="T65" fmla="*/ 396875 h 19051"/>
                <a:gd name="T66" fmla="*/ 625 w 5228"/>
                <a:gd name="T67" fmla="*/ 417025 h 19051"/>
                <a:gd name="T68" fmla="*/ 4900 w 5228"/>
                <a:gd name="T69" fmla="*/ 435950 h 19051"/>
                <a:gd name="T70" fmla="*/ 15275 w 5228"/>
                <a:gd name="T71" fmla="*/ 452450 h 19051"/>
                <a:gd name="T72" fmla="*/ 28725 w 5228"/>
                <a:gd name="T73" fmla="*/ 464650 h 19051"/>
                <a:gd name="T74" fmla="*/ 45800 w 5228"/>
                <a:gd name="T75" fmla="*/ 473200 h 19051"/>
                <a:gd name="T76" fmla="*/ 65350 w 5228"/>
                <a:gd name="T77" fmla="*/ 476250 h 19051"/>
                <a:gd name="T78" fmla="*/ 84875 w 5228"/>
                <a:gd name="T79" fmla="*/ 473200 h 19051"/>
                <a:gd name="T80" fmla="*/ 101975 w 5228"/>
                <a:gd name="T81" fmla="*/ 464650 h 19051"/>
                <a:gd name="T82" fmla="*/ 115425 w 5228"/>
                <a:gd name="T83" fmla="*/ 452450 h 19051"/>
                <a:gd name="T84" fmla="*/ 125800 w 5228"/>
                <a:gd name="T85" fmla="*/ 435950 h 19051"/>
                <a:gd name="T86" fmla="*/ 130075 w 5228"/>
                <a:gd name="T87" fmla="*/ 417025 h 19051"/>
                <a:gd name="T88" fmla="*/ 128850 w 5228"/>
                <a:gd name="T89" fmla="*/ 396875 h 19051"/>
                <a:gd name="T90" fmla="*/ 121525 w 5228"/>
                <a:gd name="T91" fmla="*/ 377350 h 19051"/>
                <a:gd name="T92" fmla="*/ 108700 w 5228"/>
                <a:gd name="T93" fmla="*/ 362075 h 19051"/>
                <a:gd name="T94" fmla="*/ 108100 w 5228"/>
                <a:gd name="T95" fmla="*/ 34825 h 19051"/>
                <a:gd name="T96" fmla="*/ 103825 w 5228"/>
                <a:gd name="T97" fmla="*/ 23200 h 19051"/>
                <a:gd name="T98" fmla="*/ 95875 w 5228"/>
                <a:gd name="T99" fmla="*/ 12825 h 19051"/>
                <a:gd name="T100" fmla="*/ 86100 w 5228"/>
                <a:gd name="T101" fmla="*/ 5500 h 19051"/>
                <a:gd name="T102" fmla="*/ 73900 w 5228"/>
                <a:gd name="T103" fmla="*/ 1225 h 1905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10" name="Google Shape;474;p37">
              <a:extLst>
                <a:ext uri="{FF2B5EF4-FFF2-40B4-BE49-F238E27FC236}">
                  <a16:creationId xmlns:a16="http://schemas.microsoft.com/office/drawing/2014/main" id="{494391F6-DD0D-C5E0-406E-8DD62F762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600" y="3090125"/>
              <a:ext cx="81850" cy="319350"/>
            </a:xfrm>
            <a:custGeom>
              <a:avLst/>
              <a:gdLst>
                <a:gd name="T0" fmla="*/ 22000 w 3274"/>
                <a:gd name="T1" fmla="*/ 229575 h 12774"/>
                <a:gd name="T2" fmla="*/ 19550 w 3274"/>
                <a:gd name="T3" fmla="*/ 239350 h 12774"/>
                <a:gd name="T4" fmla="*/ 13450 w 3274"/>
                <a:gd name="T5" fmla="*/ 247900 h 12774"/>
                <a:gd name="T6" fmla="*/ 7950 w 3274"/>
                <a:gd name="T7" fmla="*/ 254000 h 12774"/>
                <a:gd name="T8" fmla="*/ 3675 w 3274"/>
                <a:gd name="T9" fmla="*/ 261325 h 12774"/>
                <a:gd name="T10" fmla="*/ 1225 w 3274"/>
                <a:gd name="T11" fmla="*/ 269875 h 12774"/>
                <a:gd name="T12" fmla="*/ 25 w 3274"/>
                <a:gd name="T13" fmla="*/ 278425 h 12774"/>
                <a:gd name="T14" fmla="*/ 625 w 3274"/>
                <a:gd name="T15" fmla="*/ 286375 h 12774"/>
                <a:gd name="T16" fmla="*/ 3075 w 3274"/>
                <a:gd name="T17" fmla="*/ 294300 h 12774"/>
                <a:gd name="T18" fmla="*/ 7350 w 3274"/>
                <a:gd name="T19" fmla="*/ 301025 h 12774"/>
                <a:gd name="T20" fmla="*/ 12225 w 3274"/>
                <a:gd name="T21" fmla="*/ 307125 h 12774"/>
                <a:gd name="T22" fmla="*/ 18325 w 3274"/>
                <a:gd name="T23" fmla="*/ 312000 h 12774"/>
                <a:gd name="T24" fmla="*/ 25050 w 3274"/>
                <a:gd name="T25" fmla="*/ 315675 h 12774"/>
                <a:gd name="T26" fmla="*/ 32975 w 3274"/>
                <a:gd name="T27" fmla="*/ 318125 h 12774"/>
                <a:gd name="T28" fmla="*/ 40925 w 3274"/>
                <a:gd name="T29" fmla="*/ 319325 h 12774"/>
                <a:gd name="T30" fmla="*/ 48850 w 3274"/>
                <a:gd name="T31" fmla="*/ 318125 h 12774"/>
                <a:gd name="T32" fmla="*/ 56800 w 3274"/>
                <a:gd name="T33" fmla="*/ 315675 h 12774"/>
                <a:gd name="T34" fmla="*/ 63525 w 3274"/>
                <a:gd name="T35" fmla="*/ 312000 h 12774"/>
                <a:gd name="T36" fmla="*/ 69625 w 3274"/>
                <a:gd name="T37" fmla="*/ 307125 h 12774"/>
                <a:gd name="T38" fmla="*/ 74500 w 3274"/>
                <a:gd name="T39" fmla="*/ 301025 h 12774"/>
                <a:gd name="T40" fmla="*/ 78775 w 3274"/>
                <a:gd name="T41" fmla="*/ 294300 h 12774"/>
                <a:gd name="T42" fmla="*/ 81225 w 3274"/>
                <a:gd name="T43" fmla="*/ 286375 h 12774"/>
                <a:gd name="T44" fmla="*/ 81825 w 3274"/>
                <a:gd name="T45" fmla="*/ 278425 h 12774"/>
                <a:gd name="T46" fmla="*/ 80600 w 3274"/>
                <a:gd name="T47" fmla="*/ 269875 h 12774"/>
                <a:gd name="T48" fmla="*/ 78175 w 3274"/>
                <a:gd name="T49" fmla="*/ 261325 h 12774"/>
                <a:gd name="T50" fmla="*/ 73900 w 3274"/>
                <a:gd name="T51" fmla="*/ 254000 h 12774"/>
                <a:gd name="T52" fmla="*/ 68400 w 3274"/>
                <a:gd name="T53" fmla="*/ 247900 h 12774"/>
                <a:gd name="T54" fmla="*/ 62300 w 3274"/>
                <a:gd name="T55" fmla="*/ 239350 h 12774"/>
                <a:gd name="T56" fmla="*/ 59850 w 3274"/>
                <a:gd name="T57" fmla="*/ 229575 h 12774"/>
                <a:gd name="T58" fmla="*/ 51300 w 3274"/>
                <a:gd name="T59" fmla="*/ 206375 h 12774"/>
                <a:gd name="T60" fmla="*/ 47025 w 3274"/>
                <a:gd name="T61" fmla="*/ 204550 h 12774"/>
                <a:gd name="T62" fmla="*/ 45200 w 3274"/>
                <a:gd name="T63" fmla="*/ 200275 h 12774"/>
                <a:gd name="T64" fmla="*/ 47025 w 3274"/>
                <a:gd name="T65" fmla="*/ 196000 h 12774"/>
                <a:gd name="T66" fmla="*/ 51300 w 3274"/>
                <a:gd name="T67" fmla="*/ 194175 h 12774"/>
                <a:gd name="T68" fmla="*/ 59850 w 3274"/>
                <a:gd name="T69" fmla="*/ 172800 h 12774"/>
                <a:gd name="T70" fmla="*/ 48850 w 3274"/>
                <a:gd name="T71" fmla="*/ 172200 h 12774"/>
                <a:gd name="T72" fmla="*/ 45800 w 3274"/>
                <a:gd name="T73" fmla="*/ 169125 h 12774"/>
                <a:gd name="T74" fmla="*/ 45800 w 3274"/>
                <a:gd name="T75" fmla="*/ 164250 h 12774"/>
                <a:gd name="T76" fmla="*/ 48850 w 3274"/>
                <a:gd name="T77" fmla="*/ 161200 h 12774"/>
                <a:gd name="T78" fmla="*/ 59850 w 3274"/>
                <a:gd name="T79" fmla="*/ 160575 h 12774"/>
                <a:gd name="T80" fmla="*/ 51300 w 3274"/>
                <a:gd name="T81" fmla="*/ 139225 h 12774"/>
                <a:gd name="T82" fmla="*/ 47025 w 3274"/>
                <a:gd name="T83" fmla="*/ 137375 h 12774"/>
                <a:gd name="T84" fmla="*/ 45200 w 3274"/>
                <a:gd name="T85" fmla="*/ 133100 h 12774"/>
                <a:gd name="T86" fmla="*/ 47025 w 3274"/>
                <a:gd name="T87" fmla="*/ 128825 h 12774"/>
                <a:gd name="T88" fmla="*/ 51300 w 3274"/>
                <a:gd name="T89" fmla="*/ 127000 h 12774"/>
                <a:gd name="T90" fmla="*/ 59850 w 3274"/>
                <a:gd name="T91" fmla="*/ 105625 h 12774"/>
                <a:gd name="T92" fmla="*/ 48850 w 3274"/>
                <a:gd name="T93" fmla="*/ 105025 h 12774"/>
                <a:gd name="T94" fmla="*/ 45800 w 3274"/>
                <a:gd name="T95" fmla="*/ 101975 h 12774"/>
                <a:gd name="T96" fmla="*/ 45800 w 3274"/>
                <a:gd name="T97" fmla="*/ 97075 h 12774"/>
                <a:gd name="T98" fmla="*/ 48850 w 3274"/>
                <a:gd name="T99" fmla="*/ 94025 h 12774"/>
                <a:gd name="T100" fmla="*/ 59850 w 3274"/>
                <a:gd name="T101" fmla="*/ 93425 h 12774"/>
                <a:gd name="T102" fmla="*/ 51300 w 3274"/>
                <a:gd name="T103" fmla="*/ 72050 h 12774"/>
                <a:gd name="T104" fmla="*/ 47025 w 3274"/>
                <a:gd name="T105" fmla="*/ 70225 h 12774"/>
                <a:gd name="T106" fmla="*/ 45200 w 3274"/>
                <a:gd name="T107" fmla="*/ 65950 h 12774"/>
                <a:gd name="T108" fmla="*/ 47025 w 3274"/>
                <a:gd name="T109" fmla="*/ 61675 h 12774"/>
                <a:gd name="T110" fmla="*/ 51300 w 3274"/>
                <a:gd name="T111" fmla="*/ 59850 h 12774"/>
                <a:gd name="T112" fmla="*/ 59850 w 3274"/>
                <a:gd name="T113" fmla="*/ 38475 h 12774"/>
                <a:gd name="T114" fmla="*/ 48850 w 3274"/>
                <a:gd name="T115" fmla="*/ 37850 h 12774"/>
                <a:gd name="T116" fmla="*/ 45800 w 3274"/>
                <a:gd name="T117" fmla="*/ 34800 h 12774"/>
                <a:gd name="T118" fmla="*/ 45800 w 3274"/>
                <a:gd name="T119" fmla="*/ 29925 h 12774"/>
                <a:gd name="T120" fmla="*/ 48850 w 3274"/>
                <a:gd name="T121" fmla="*/ 26875 h 12774"/>
                <a:gd name="T122" fmla="*/ 59850 w 3274"/>
                <a:gd name="T123" fmla="*/ 26250 h 12774"/>
                <a:gd name="T124" fmla="*/ 22000 w 3274"/>
                <a:gd name="T125" fmla="*/ 0 h 1277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lnTo>
                    <a:pt x="8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187" name="Google Shape;475;p37">
            <a:extLst>
              <a:ext uri="{FF2B5EF4-FFF2-40B4-BE49-F238E27FC236}">
                <a16:creationId xmlns:a16="http://schemas.microsoft.com/office/drawing/2014/main" id="{1A602A1D-40A1-DDE1-6200-AD5C5C478775}"/>
              </a:ext>
            </a:extLst>
          </p:cNvPr>
          <p:cNvSpPr>
            <a:spLocks/>
          </p:cNvSpPr>
          <p:nvPr userDrawn="1"/>
        </p:nvSpPr>
        <p:spPr bwMode="auto">
          <a:xfrm>
            <a:off x="1619250" y="2574925"/>
            <a:ext cx="296863" cy="381000"/>
          </a:xfrm>
          <a:custGeom>
            <a:avLst/>
            <a:gdLst>
              <a:gd name="T0" fmla="*/ 4955216 w 16022"/>
              <a:gd name="T1" fmla="*/ 6069433 h 20565"/>
              <a:gd name="T2" fmla="*/ 545161 w 16022"/>
              <a:gd name="T3" fmla="*/ 545053 h 20565"/>
              <a:gd name="T4" fmla="*/ 2750189 w 16022"/>
              <a:gd name="T5" fmla="*/ 6278821 h 20565"/>
              <a:gd name="T6" fmla="*/ 2859025 w 16022"/>
              <a:gd name="T7" fmla="*/ 6303869 h 20565"/>
              <a:gd name="T8" fmla="*/ 2951370 w 16022"/>
              <a:gd name="T9" fmla="*/ 6362561 h 20565"/>
              <a:gd name="T10" fmla="*/ 3010068 w 16022"/>
              <a:gd name="T11" fmla="*/ 6454898 h 20565"/>
              <a:gd name="T12" fmla="*/ 3035137 w 16022"/>
              <a:gd name="T13" fmla="*/ 6564038 h 20565"/>
              <a:gd name="T14" fmla="*/ 3010068 w 16022"/>
              <a:gd name="T15" fmla="*/ 6672845 h 20565"/>
              <a:gd name="T16" fmla="*/ 2951370 w 16022"/>
              <a:gd name="T17" fmla="*/ 6765182 h 20565"/>
              <a:gd name="T18" fmla="*/ 2859025 w 16022"/>
              <a:gd name="T19" fmla="*/ 6823874 h 20565"/>
              <a:gd name="T20" fmla="*/ 2750189 w 16022"/>
              <a:gd name="T21" fmla="*/ 6848922 h 20565"/>
              <a:gd name="T22" fmla="*/ 2641019 w 16022"/>
              <a:gd name="T23" fmla="*/ 6823874 h 20565"/>
              <a:gd name="T24" fmla="*/ 2549007 w 16022"/>
              <a:gd name="T25" fmla="*/ 6765182 h 20565"/>
              <a:gd name="T26" fmla="*/ 2490309 w 16022"/>
              <a:gd name="T27" fmla="*/ 6672845 h 20565"/>
              <a:gd name="T28" fmla="*/ 2465240 w 16022"/>
              <a:gd name="T29" fmla="*/ 6564038 h 20565"/>
              <a:gd name="T30" fmla="*/ 2490309 w 16022"/>
              <a:gd name="T31" fmla="*/ 6454898 h 20565"/>
              <a:gd name="T32" fmla="*/ 2549007 w 16022"/>
              <a:gd name="T33" fmla="*/ 6362561 h 20565"/>
              <a:gd name="T34" fmla="*/ 2641019 w 16022"/>
              <a:gd name="T35" fmla="*/ 6303869 h 20565"/>
              <a:gd name="T36" fmla="*/ 2750189 w 16022"/>
              <a:gd name="T37" fmla="*/ 6278821 h 20565"/>
              <a:gd name="T38" fmla="*/ 352225 w 16022"/>
              <a:gd name="T39" fmla="*/ 8578 h 20565"/>
              <a:gd name="T40" fmla="*/ 192936 w 16022"/>
              <a:gd name="T41" fmla="*/ 75515 h 20565"/>
              <a:gd name="T42" fmla="*/ 75522 w 16022"/>
              <a:gd name="T43" fmla="*/ 192899 h 20565"/>
              <a:gd name="T44" fmla="*/ 8579 w 16022"/>
              <a:gd name="T45" fmla="*/ 352154 h 20565"/>
              <a:gd name="T46" fmla="*/ 0 w 16022"/>
              <a:gd name="T47" fmla="*/ 6614153 h 20565"/>
              <a:gd name="T48" fmla="*/ 33648 w 16022"/>
              <a:gd name="T49" fmla="*/ 6790230 h 20565"/>
              <a:gd name="T50" fmla="*/ 125993 w 16022"/>
              <a:gd name="T51" fmla="*/ 6932681 h 20565"/>
              <a:gd name="T52" fmla="*/ 268458 w 16022"/>
              <a:gd name="T53" fmla="*/ 7024999 h 20565"/>
              <a:gd name="T54" fmla="*/ 435992 w 16022"/>
              <a:gd name="T55" fmla="*/ 7058643 h 20565"/>
              <a:gd name="T56" fmla="*/ 5148153 w 16022"/>
              <a:gd name="T57" fmla="*/ 7050065 h 20565"/>
              <a:gd name="T58" fmla="*/ 5307441 w 16022"/>
              <a:gd name="T59" fmla="*/ 6983129 h 20565"/>
              <a:gd name="T60" fmla="*/ 5424856 w 16022"/>
              <a:gd name="T61" fmla="*/ 6865744 h 20565"/>
              <a:gd name="T62" fmla="*/ 5491799 w 16022"/>
              <a:gd name="T63" fmla="*/ 6706489 h 20565"/>
              <a:gd name="T64" fmla="*/ 5500377 w 16022"/>
              <a:gd name="T65" fmla="*/ 444491 h 20565"/>
              <a:gd name="T66" fmla="*/ 5466730 w 16022"/>
              <a:gd name="T67" fmla="*/ 268414 h 20565"/>
              <a:gd name="T68" fmla="*/ 5374384 w 16022"/>
              <a:gd name="T69" fmla="*/ 125963 h 20565"/>
              <a:gd name="T70" fmla="*/ 5231919 w 16022"/>
              <a:gd name="T71" fmla="*/ 33644 h 20565"/>
              <a:gd name="T72" fmla="*/ 5064386 w 16022"/>
              <a:gd name="T73" fmla="*/ 0 h 2056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lnTo>
                  <a:pt x="14434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lnTo>
                  <a:pt x="1270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188" name="Google Shape;476;p37">
            <a:extLst>
              <a:ext uri="{FF2B5EF4-FFF2-40B4-BE49-F238E27FC236}">
                <a16:creationId xmlns:a16="http://schemas.microsoft.com/office/drawing/2014/main" id="{CED0051D-571B-9FF4-55FF-487544F702DB}"/>
              </a:ext>
            </a:extLst>
          </p:cNvPr>
          <p:cNvSpPr>
            <a:spLocks/>
          </p:cNvSpPr>
          <p:nvPr userDrawn="1"/>
        </p:nvSpPr>
        <p:spPr bwMode="auto">
          <a:xfrm>
            <a:off x="1158875" y="2574925"/>
            <a:ext cx="220663" cy="381000"/>
          </a:xfrm>
          <a:custGeom>
            <a:avLst/>
            <a:gdLst>
              <a:gd name="T0" fmla="*/ 2219689 w 11870"/>
              <a:gd name="T1" fmla="*/ 343928 h 20565"/>
              <a:gd name="T2" fmla="*/ 2270495 w 11870"/>
              <a:gd name="T3" fmla="*/ 394043 h 20565"/>
              <a:gd name="T4" fmla="*/ 2270495 w 11870"/>
              <a:gd name="T5" fmla="*/ 469539 h 20565"/>
              <a:gd name="T6" fmla="*/ 2219689 w 11870"/>
              <a:gd name="T7" fmla="*/ 520005 h 20565"/>
              <a:gd name="T8" fmla="*/ 1924556 w 11870"/>
              <a:gd name="T9" fmla="*/ 528231 h 20565"/>
              <a:gd name="T10" fmla="*/ 1856814 w 11870"/>
              <a:gd name="T11" fmla="*/ 503183 h 20565"/>
              <a:gd name="T12" fmla="*/ 1823296 w 11870"/>
              <a:gd name="T13" fmla="*/ 435913 h 20565"/>
              <a:gd name="T14" fmla="*/ 1856814 w 11870"/>
              <a:gd name="T15" fmla="*/ 368976 h 20565"/>
              <a:gd name="T16" fmla="*/ 1924556 w 11870"/>
              <a:gd name="T17" fmla="*/ 335350 h 20565"/>
              <a:gd name="T18" fmla="*/ 3654549 w 11870"/>
              <a:gd name="T19" fmla="*/ 880404 h 20565"/>
              <a:gd name="T20" fmla="*/ 447533 w 11870"/>
              <a:gd name="T21" fmla="*/ 5734101 h 20565"/>
              <a:gd name="T22" fmla="*/ 3654549 w 11870"/>
              <a:gd name="T23" fmla="*/ 880404 h 20565"/>
              <a:gd name="T24" fmla="*/ 2110138 w 11870"/>
              <a:gd name="T25" fmla="*/ 6111322 h 20565"/>
              <a:gd name="T26" fmla="*/ 2219689 w 11870"/>
              <a:gd name="T27" fmla="*/ 6153192 h 20565"/>
              <a:gd name="T28" fmla="*/ 2295721 w 11870"/>
              <a:gd name="T29" fmla="*/ 6228706 h 20565"/>
              <a:gd name="T30" fmla="*/ 2337883 w 11870"/>
              <a:gd name="T31" fmla="*/ 6337513 h 20565"/>
              <a:gd name="T32" fmla="*/ 2337883 w 11870"/>
              <a:gd name="T33" fmla="*/ 6454898 h 20565"/>
              <a:gd name="T34" fmla="*/ 2295721 w 11870"/>
              <a:gd name="T35" fmla="*/ 6564038 h 20565"/>
              <a:gd name="T36" fmla="*/ 2219689 w 11870"/>
              <a:gd name="T37" fmla="*/ 6639201 h 20565"/>
              <a:gd name="T38" fmla="*/ 2110138 w 11870"/>
              <a:gd name="T39" fmla="*/ 6681089 h 20565"/>
              <a:gd name="T40" fmla="*/ 1991944 w 11870"/>
              <a:gd name="T41" fmla="*/ 6681089 h 20565"/>
              <a:gd name="T42" fmla="*/ 1882059 w 11870"/>
              <a:gd name="T43" fmla="*/ 6639201 h 20565"/>
              <a:gd name="T44" fmla="*/ 1806361 w 11870"/>
              <a:gd name="T45" fmla="*/ 6564038 h 20565"/>
              <a:gd name="T46" fmla="*/ 1764199 w 11870"/>
              <a:gd name="T47" fmla="*/ 6454898 h 20565"/>
              <a:gd name="T48" fmla="*/ 1764199 w 11870"/>
              <a:gd name="T49" fmla="*/ 6337513 h 20565"/>
              <a:gd name="T50" fmla="*/ 1806361 w 11870"/>
              <a:gd name="T51" fmla="*/ 6228706 h 20565"/>
              <a:gd name="T52" fmla="*/ 1882059 w 11870"/>
              <a:gd name="T53" fmla="*/ 6153192 h 20565"/>
              <a:gd name="T54" fmla="*/ 1991944 w 11870"/>
              <a:gd name="T55" fmla="*/ 6111322 h 20565"/>
              <a:gd name="T56" fmla="*/ 447533 w 11870"/>
              <a:gd name="T57" fmla="*/ 0 h 20565"/>
              <a:gd name="T58" fmla="*/ 270241 w 11870"/>
              <a:gd name="T59" fmla="*/ 33644 h 20565"/>
              <a:gd name="T60" fmla="*/ 126486 w 11870"/>
              <a:gd name="T61" fmla="*/ 125963 h 20565"/>
              <a:gd name="T62" fmla="*/ 33871 w 11870"/>
              <a:gd name="T63" fmla="*/ 268414 h 20565"/>
              <a:gd name="T64" fmla="*/ 0 w 11870"/>
              <a:gd name="T65" fmla="*/ 444491 h 20565"/>
              <a:gd name="T66" fmla="*/ 8644 w 11870"/>
              <a:gd name="T67" fmla="*/ 6706489 h 20565"/>
              <a:gd name="T68" fmla="*/ 76033 w 11870"/>
              <a:gd name="T69" fmla="*/ 6865744 h 20565"/>
              <a:gd name="T70" fmla="*/ 194227 w 11870"/>
              <a:gd name="T71" fmla="*/ 6983129 h 20565"/>
              <a:gd name="T72" fmla="*/ 354565 w 11870"/>
              <a:gd name="T73" fmla="*/ 7050065 h 20565"/>
              <a:gd name="T74" fmla="*/ 3654549 w 11870"/>
              <a:gd name="T75" fmla="*/ 7058643 h 20565"/>
              <a:gd name="T76" fmla="*/ 3831841 w 11870"/>
              <a:gd name="T77" fmla="*/ 7024999 h 20565"/>
              <a:gd name="T78" fmla="*/ 3975262 w 11870"/>
              <a:gd name="T79" fmla="*/ 6932681 h 20565"/>
              <a:gd name="T80" fmla="*/ 4068212 w 11870"/>
              <a:gd name="T81" fmla="*/ 6790230 h 20565"/>
              <a:gd name="T82" fmla="*/ 4102082 w 11870"/>
              <a:gd name="T83" fmla="*/ 6614153 h 20565"/>
              <a:gd name="T84" fmla="*/ 4093438 w 11870"/>
              <a:gd name="T85" fmla="*/ 352154 h 20565"/>
              <a:gd name="T86" fmla="*/ 4026050 w 11870"/>
              <a:gd name="T87" fmla="*/ 192899 h 20565"/>
              <a:gd name="T88" fmla="*/ 3907855 w 11870"/>
              <a:gd name="T89" fmla="*/ 75515 h 20565"/>
              <a:gd name="T90" fmla="*/ 3747517 w 11870"/>
              <a:gd name="T91" fmla="*/ 8578 h 20565"/>
              <a:gd name="T92" fmla="*/ 447533 w 11870"/>
              <a:gd name="T93" fmla="*/ 0 h 2056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lnTo>
                  <a:pt x="6301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lnTo>
                  <a:pt x="1057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lnTo>
                  <a:pt x="1295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385" name="Google Shape;477;p37">
            <a:extLst>
              <a:ext uri="{FF2B5EF4-FFF2-40B4-BE49-F238E27FC236}">
                <a16:creationId xmlns:a16="http://schemas.microsoft.com/office/drawing/2014/main" id="{80A1AEDE-8E1F-9768-01D8-2C86BCCBFA5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096213" y="2600325"/>
            <a:ext cx="342900" cy="330200"/>
            <a:chOff x="2583325" y="2972875"/>
            <a:chExt cx="462850" cy="445750"/>
          </a:xfrm>
          <a:solidFill>
            <a:srgbClr val="334F74"/>
          </a:solidFill>
        </p:grpSpPr>
        <p:sp>
          <p:nvSpPr>
            <p:cNvPr id="14507" name="Google Shape;478;p37">
              <a:extLst>
                <a:ext uri="{FF2B5EF4-FFF2-40B4-BE49-F238E27FC236}">
                  <a16:creationId xmlns:a16="http://schemas.microsoft.com/office/drawing/2014/main" id="{FA5F668B-47EC-3C85-FCA0-35F30DCB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775" y="3323350"/>
              <a:ext cx="225950" cy="95275"/>
            </a:xfrm>
            <a:custGeom>
              <a:avLst/>
              <a:gdLst>
                <a:gd name="T0" fmla="*/ 73900 w 9038"/>
                <a:gd name="T1" fmla="*/ 25 h 3811"/>
                <a:gd name="T2" fmla="*/ 73900 w 9038"/>
                <a:gd name="T3" fmla="*/ 73900 h 3811"/>
                <a:gd name="T4" fmla="*/ 17125 w 9038"/>
                <a:gd name="T5" fmla="*/ 73900 h 3811"/>
                <a:gd name="T6" fmla="*/ 12850 w 9038"/>
                <a:gd name="T7" fmla="*/ 75125 h 3811"/>
                <a:gd name="T8" fmla="*/ 9175 w 9038"/>
                <a:gd name="T9" fmla="*/ 77575 h 3811"/>
                <a:gd name="T10" fmla="*/ 6125 w 9038"/>
                <a:gd name="T11" fmla="*/ 80000 h 3811"/>
                <a:gd name="T12" fmla="*/ 3675 w 9038"/>
                <a:gd name="T13" fmla="*/ 83050 h 3811"/>
                <a:gd name="T14" fmla="*/ 1250 w 9038"/>
                <a:gd name="T15" fmla="*/ 86725 h 3811"/>
                <a:gd name="T16" fmla="*/ 25 w 9038"/>
                <a:gd name="T17" fmla="*/ 91000 h 3811"/>
                <a:gd name="T18" fmla="*/ 25 w 9038"/>
                <a:gd name="T19" fmla="*/ 95275 h 3811"/>
                <a:gd name="T20" fmla="*/ 225925 w 9038"/>
                <a:gd name="T21" fmla="*/ 95275 h 3811"/>
                <a:gd name="T22" fmla="*/ 225925 w 9038"/>
                <a:gd name="T23" fmla="*/ 91000 h 3811"/>
                <a:gd name="T24" fmla="*/ 224700 w 9038"/>
                <a:gd name="T25" fmla="*/ 86725 h 3811"/>
                <a:gd name="T26" fmla="*/ 222275 w 9038"/>
                <a:gd name="T27" fmla="*/ 83050 h 3811"/>
                <a:gd name="T28" fmla="*/ 219825 w 9038"/>
                <a:gd name="T29" fmla="*/ 80000 h 3811"/>
                <a:gd name="T30" fmla="*/ 216775 w 9038"/>
                <a:gd name="T31" fmla="*/ 77575 h 3811"/>
                <a:gd name="T32" fmla="*/ 213100 w 9038"/>
                <a:gd name="T33" fmla="*/ 75125 h 3811"/>
                <a:gd name="T34" fmla="*/ 208825 w 9038"/>
                <a:gd name="T35" fmla="*/ 73900 h 3811"/>
                <a:gd name="T36" fmla="*/ 152050 w 9038"/>
                <a:gd name="T37" fmla="*/ 73900 h 3811"/>
                <a:gd name="T38" fmla="*/ 152050 w 9038"/>
                <a:gd name="T39" fmla="*/ 25 h 3811"/>
                <a:gd name="T40" fmla="*/ 73900 w 9038"/>
                <a:gd name="T41" fmla="*/ 25 h 38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lnTo>
                    <a:pt x="295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08" name="Google Shape;479;p37">
              <a:extLst>
                <a:ext uri="{FF2B5EF4-FFF2-40B4-BE49-F238E27FC236}">
                  <a16:creationId xmlns:a16="http://schemas.microsoft.com/office/drawing/2014/main" id="{20AD1999-586A-B6B6-F8BB-813A5B232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3325" y="2972875"/>
              <a:ext cx="462850" cy="337075"/>
            </a:xfrm>
            <a:custGeom>
              <a:avLst/>
              <a:gdLst>
                <a:gd name="T0" fmla="*/ 426200 w 18514"/>
                <a:gd name="T1" fmla="*/ 36650 h 13483"/>
                <a:gd name="T2" fmla="*/ 426200 w 18514"/>
                <a:gd name="T3" fmla="*/ 300425 h 13483"/>
                <a:gd name="T4" fmla="*/ 36650 w 18514"/>
                <a:gd name="T5" fmla="*/ 300425 h 13483"/>
                <a:gd name="T6" fmla="*/ 36650 w 18514"/>
                <a:gd name="T7" fmla="*/ 36650 h 13483"/>
                <a:gd name="T8" fmla="*/ 426200 w 18514"/>
                <a:gd name="T9" fmla="*/ 36650 h 13483"/>
                <a:gd name="T10" fmla="*/ 9775 w 18514"/>
                <a:gd name="T11" fmla="*/ 25 h 13483"/>
                <a:gd name="T12" fmla="*/ 7950 w 18514"/>
                <a:gd name="T13" fmla="*/ 1250 h 13483"/>
                <a:gd name="T14" fmla="*/ 5500 w 18514"/>
                <a:gd name="T15" fmla="*/ 1850 h 13483"/>
                <a:gd name="T16" fmla="*/ 3675 w 18514"/>
                <a:gd name="T17" fmla="*/ 3700 h 13483"/>
                <a:gd name="T18" fmla="*/ 2450 w 18514"/>
                <a:gd name="T19" fmla="*/ 5525 h 13483"/>
                <a:gd name="T20" fmla="*/ 1225 w 18514"/>
                <a:gd name="T21" fmla="*/ 7350 h 13483"/>
                <a:gd name="T22" fmla="*/ 625 w 18514"/>
                <a:gd name="T23" fmla="*/ 9800 h 13483"/>
                <a:gd name="T24" fmla="*/ 25 w 18514"/>
                <a:gd name="T25" fmla="*/ 12225 h 13483"/>
                <a:gd name="T26" fmla="*/ 25 w 18514"/>
                <a:gd name="T27" fmla="*/ 324850 h 13483"/>
                <a:gd name="T28" fmla="*/ 625 w 18514"/>
                <a:gd name="T29" fmla="*/ 327300 h 13483"/>
                <a:gd name="T30" fmla="*/ 1225 w 18514"/>
                <a:gd name="T31" fmla="*/ 329725 h 13483"/>
                <a:gd name="T32" fmla="*/ 2450 w 18514"/>
                <a:gd name="T33" fmla="*/ 331575 h 13483"/>
                <a:gd name="T34" fmla="*/ 3675 w 18514"/>
                <a:gd name="T35" fmla="*/ 333400 h 13483"/>
                <a:gd name="T36" fmla="*/ 5500 w 18514"/>
                <a:gd name="T37" fmla="*/ 335225 h 13483"/>
                <a:gd name="T38" fmla="*/ 7950 w 18514"/>
                <a:gd name="T39" fmla="*/ 335850 h 13483"/>
                <a:gd name="T40" fmla="*/ 9775 w 18514"/>
                <a:gd name="T41" fmla="*/ 337075 h 13483"/>
                <a:gd name="T42" fmla="*/ 453075 w 18514"/>
                <a:gd name="T43" fmla="*/ 337075 h 13483"/>
                <a:gd name="T44" fmla="*/ 454900 w 18514"/>
                <a:gd name="T45" fmla="*/ 335850 h 13483"/>
                <a:gd name="T46" fmla="*/ 457325 w 18514"/>
                <a:gd name="T47" fmla="*/ 335225 h 13483"/>
                <a:gd name="T48" fmla="*/ 459175 w 18514"/>
                <a:gd name="T49" fmla="*/ 333400 h 13483"/>
                <a:gd name="T50" fmla="*/ 460400 w 18514"/>
                <a:gd name="T51" fmla="*/ 331575 h 13483"/>
                <a:gd name="T52" fmla="*/ 461600 w 18514"/>
                <a:gd name="T53" fmla="*/ 329725 h 13483"/>
                <a:gd name="T54" fmla="*/ 462225 w 18514"/>
                <a:gd name="T55" fmla="*/ 327300 h 13483"/>
                <a:gd name="T56" fmla="*/ 462825 w 18514"/>
                <a:gd name="T57" fmla="*/ 324850 h 13483"/>
                <a:gd name="T58" fmla="*/ 462825 w 18514"/>
                <a:gd name="T59" fmla="*/ 12225 h 13483"/>
                <a:gd name="T60" fmla="*/ 462225 w 18514"/>
                <a:gd name="T61" fmla="*/ 9800 h 13483"/>
                <a:gd name="T62" fmla="*/ 461600 w 18514"/>
                <a:gd name="T63" fmla="*/ 7350 h 13483"/>
                <a:gd name="T64" fmla="*/ 460400 w 18514"/>
                <a:gd name="T65" fmla="*/ 5525 h 13483"/>
                <a:gd name="T66" fmla="*/ 459175 w 18514"/>
                <a:gd name="T67" fmla="*/ 3700 h 13483"/>
                <a:gd name="T68" fmla="*/ 457325 w 18514"/>
                <a:gd name="T69" fmla="*/ 1850 h 13483"/>
                <a:gd name="T70" fmla="*/ 454900 w 18514"/>
                <a:gd name="T71" fmla="*/ 1250 h 13483"/>
                <a:gd name="T72" fmla="*/ 453075 w 18514"/>
                <a:gd name="T73" fmla="*/ 25 h 13483"/>
                <a:gd name="T74" fmla="*/ 9775 w 18514"/>
                <a:gd name="T75" fmla="*/ 25 h 1348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lnTo>
                    <a:pt x="17048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lnTo>
                    <a:pt x="39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86" name="Google Shape;480;p37">
            <a:extLst>
              <a:ext uri="{FF2B5EF4-FFF2-40B4-BE49-F238E27FC236}">
                <a16:creationId xmlns:a16="http://schemas.microsoft.com/office/drawing/2014/main" id="{EE13DE5E-E001-6C12-7C43-AE311D1C14C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583575" y="2649538"/>
            <a:ext cx="365125" cy="231775"/>
            <a:chOff x="3241525" y="3039450"/>
            <a:chExt cx="494600" cy="312625"/>
          </a:xfrm>
          <a:solidFill>
            <a:srgbClr val="334F74"/>
          </a:solidFill>
        </p:grpSpPr>
        <p:sp>
          <p:nvSpPr>
            <p:cNvPr id="14505" name="Google Shape;481;p37">
              <a:extLst>
                <a:ext uri="{FF2B5EF4-FFF2-40B4-BE49-F238E27FC236}">
                  <a16:creationId xmlns:a16="http://schemas.microsoft.com/office/drawing/2014/main" id="{20038D48-2451-1F71-810C-1A98A7374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525" y="3039450"/>
              <a:ext cx="494600" cy="312625"/>
            </a:xfrm>
            <a:custGeom>
              <a:avLst/>
              <a:gdLst>
                <a:gd name="T0" fmla="*/ 269900 w 19784"/>
                <a:gd name="T1" fmla="*/ 26250 h 12505"/>
                <a:gd name="T2" fmla="*/ 302250 w 19784"/>
                <a:gd name="T3" fmla="*/ 33575 h 12505"/>
                <a:gd name="T4" fmla="*/ 332775 w 19784"/>
                <a:gd name="T5" fmla="*/ 45800 h 12505"/>
                <a:gd name="T6" fmla="*/ 368800 w 19784"/>
                <a:gd name="T7" fmla="*/ 66550 h 12505"/>
                <a:gd name="T8" fmla="*/ 411550 w 19784"/>
                <a:gd name="T9" fmla="*/ 100125 h 12505"/>
                <a:gd name="T10" fmla="*/ 440850 w 19784"/>
                <a:gd name="T11" fmla="*/ 129450 h 12505"/>
                <a:gd name="T12" fmla="*/ 454900 w 19784"/>
                <a:gd name="T13" fmla="*/ 167300 h 12505"/>
                <a:gd name="T14" fmla="*/ 422525 w 19784"/>
                <a:gd name="T15" fmla="*/ 202100 h 12505"/>
                <a:gd name="T16" fmla="*/ 385300 w 19784"/>
                <a:gd name="T17" fmla="*/ 234475 h 12505"/>
                <a:gd name="T18" fmla="*/ 342550 w 19784"/>
                <a:gd name="T19" fmla="*/ 261950 h 12505"/>
                <a:gd name="T20" fmla="*/ 312625 w 19784"/>
                <a:gd name="T21" fmla="*/ 275375 h 12505"/>
                <a:gd name="T22" fmla="*/ 280875 w 19784"/>
                <a:gd name="T23" fmla="*/ 284525 h 12505"/>
                <a:gd name="T24" fmla="*/ 247300 w 19784"/>
                <a:gd name="T25" fmla="*/ 288200 h 12505"/>
                <a:gd name="T26" fmla="*/ 217375 w 19784"/>
                <a:gd name="T27" fmla="*/ 285750 h 12505"/>
                <a:gd name="T28" fmla="*/ 188075 w 19784"/>
                <a:gd name="T29" fmla="*/ 277825 h 12505"/>
                <a:gd name="T30" fmla="*/ 161200 w 19784"/>
                <a:gd name="T31" fmla="*/ 266825 h 12505"/>
                <a:gd name="T32" fmla="*/ 119700 w 19784"/>
                <a:gd name="T33" fmla="*/ 242400 h 12505"/>
                <a:gd name="T34" fmla="*/ 78175 w 19784"/>
                <a:gd name="T35" fmla="*/ 208200 h 12505"/>
                <a:gd name="T36" fmla="*/ 40325 w 19784"/>
                <a:gd name="T37" fmla="*/ 168525 h 12505"/>
                <a:gd name="T38" fmla="*/ 56800 w 19784"/>
                <a:gd name="T39" fmla="*/ 125775 h 12505"/>
                <a:gd name="T40" fmla="*/ 91000 w 19784"/>
                <a:gd name="T41" fmla="*/ 92800 h 12505"/>
                <a:gd name="T42" fmla="*/ 135575 w 19784"/>
                <a:gd name="T43" fmla="*/ 59850 h 12505"/>
                <a:gd name="T44" fmla="*/ 169750 w 19784"/>
                <a:gd name="T45" fmla="*/ 41525 h 12505"/>
                <a:gd name="T46" fmla="*/ 197850 w 19784"/>
                <a:gd name="T47" fmla="*/ 31750 h 12505"/>
                <a:gd name="T48" fmla="*/ 227150 w 19784"/>
                <a:gd name="T49" fmla="*/ 25650 h 12505"/>
                <a:gd name="T50" fmla="*/ 247300 w 19784"/>
                <a:gd name="T51" fmla="*/ 0 h 12505"/>
                <a:gd name="T52" fmla="*/ 211275 w 19784"/>
                <a:gd name="T53" fmla="*/ 3675 h 12505"/>
                <a:gd name="T54" fmla="*/ 176475 w 19784"/>
                <a:gd name="T55" fmla="*/ 12825 h 12505"/>
                <a:gd name="T56" fmla="*/ 144125 w 19784"/>
                <a:gd name="T57" fmla="*/ 26875 h 12505"/>
                <a:gd name="T58" fmla="*/ 114800 w 19784"/>
                <a:gd name="T59" fmla="*/ 44575 h 12505"/>
                <a:gd name="T60" fmla="*/ 64125 w 19784"/>
                <a:gd name="T61" fmla="*/ 84250 h 12505"/>
                <a:gd name="T62" fmla="*/ 28725 w 19784"/>
                <a:gd name="T63" fmla="*/ 120900 h 12505"/>
                <a:gd name="T64" fmla="*/ 25 w 19784"/>
                <a:gd name="T65" fmla="*/ 156300 h 12505"/>
                <a:gd name="T66" fmla="*/ 28725 w 19784"/>
                <a:gd name="T67" fmla="*/ 191725 h 12505"/>
                <a:gd name="T68" fmla="*/ 64125 w 19784"/>
                <a:gd name="T69" fmla="*/ 228350 h 12505"/>
                <a:gd name="T70" fmla="*/ 114800 w 19784"/>
                <a:gd name="T71" fmla="*/ 268050 h 12505"/>
                <a:gd name="T72" fmla="*/ 144125 w 19784"/>
                <a:gd name="T73" fmla="*/ 285750 h 12505"/>
                <a:gd name="T74" fmla="*/ 176475 w 19784"/>
                <a:gd name="T75" fmla="*/ 299800 h 12505"/>
                <a:gd name="T76" fmla="*/ 211275 w 19784"/>
                <a:gd name="T77" fmla="*/ 308950 h 12505"/>
                <a:gd name="T78" fmla="*/ 247300 w 19784"/>
                <a:gd name="T79" fmla="*/ 312625 h 12505"/>
                <a:gd name="T80" fmla="*/ 283325 w 19784"/>
                <a:gd name="T81" fmla="*/ 308950 h 12505"/>
                <a:gd name="T82" fmla="*/ 318125 w 19784"/>
                <a:gd name="T83" fmla="*/ 299800 h 12505"/>
                <a:gd name="T84" fmla="*/ 350475 w 19784"/>
                <a:gd name="T85" fmla="*/ 285750 h 12505"/>
                <a:gd name="T86" fmla="*/ 379800 w 19784"/>
                <a:gd name="T87" fmla="*/ 268050 h 12505"/>
                <a:gd name="T88" fmla="*/ 430475 w 19784"/>
                <a:gd name="T89" fmla="*/ 228350 h 12505"/>
                <a:gd name="T90" fmla="*/ 465875 w 19784"/>
                <a:gd name="T91" fmla="*/ 191725 h 12505"/>
                <a:gd name="T92" fmla="*/ 494575 w 19784"/>
                <a:gd name="T93" fmla="*/ 156300 h 12505"/>
                <a:gd name="T94" fmla="*/ 465875 w 19784"/>
                <a:gd name="T95" fmla="*/ 120900 h 12505"/>
                <a:gd name="T96" fmla="*/ 430475 w 19784"/>
                <a:gd name="T97" fmla="*/ 84250 h 12505"/>
                <a:gd name="T98" fmla="*/ 379800 w 19784"/>
                <a:gd name="T99" fmla="*/ 44575 h 12505"/>
                <a:gd name="T100" fmla="*/ 350475 w 19784"/>
                <a:gd name="T101" fmla="*/ 26875 h 12505"/>
                <a:gd name="T102" fmla="*/ 318125 w 19784"/>
                <a:gd name="T103" fmla="*/ 12825 h 12505"/>
                <a:gd name="T104" fmla="*/ 283325 w 19784"/>
                <a:gd name="T105" fmla="*/ 3675 h 12505"/>
                <a:gd name="T106" fmla="*/ 247300 w 19784"/>
                <a:gd name="T107" fmla="*/ 0 h 1250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lnTo>
                    <a:pt x="9892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06" name="Google Shape;482;p37">
              <a:extLst>
                <a:ext uri="{FF2B5EF4-FFF2-40B4-BE49-F238E27FC236}">
                  <a16:creationId xmlns:a16="http://schemas.microsoft.com/office/drawing/2014/main" id="{9C2A21D8-FAA4-F0BA-61A9-C8814892B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4400" y="3091350"/>
              <a:ext cx="208850" cy="208825"/>
            </a:xfrm>
            <a:custGeom>
              <a:avLst/>
              <a:gdLst>
                <a:gd name="T0" fmla="*/ 94050 w 8354"/>
                <a:gd name="T1" fmla="*/ 600 h 8353"/>
                <a:gd name="T2" fmla="*/ 73275 w 8354"/>
                <a:gd name="T3" fmla="*/ 4875 h 8353"/>
                <a:gd name="T4" fmla="*/ 54350 w 8354"/>
                <a:gd name="T5" fmla="*/ 12825 h 8353"/>
                <a:gd name="T6" fmla="*/ 37875 w 8354"/>
                <a:gd name="T7" fmla="*/ 23825 h 8353"/>
                <a:gd name="T8" fmla="*/ 23825 w 8354"/>
                <a:gd name="T9" fmla="*/ 37850 h 8353"/>
                <a:gd name="T10" fmla="*/ 12850 w 8354"/>
                <a:gd name="T11" fmla="*/ 54350 h 8353"/>
                <a:gd name="T12" fmla="*/ 4900 w 8354"/>
                <a:gd name="T13" fmla="*/ 73275 h 8353"/>
                <a:gd name="T14" fmla="*/ 625 w 8354"/>
                <a:gd name="T15" fmla="*/ 94025 h 8353"/>
                <a:gd name="T16" fmla="*/ 625 w 8354"/>
                <a:gd name="T17" fmla="*/ 114800 h 8353"/>
                <a:gd name="T18" fmla="*/ 4900 w 8354"/>
                <a:gd name="T19" fmla="*/ 135550 h 8353"/>
                <a:gd name="T20" fmla="*/ 12850 w 8354"/>
                <a:gd name="T21" fmla="*/ 154475 h 8353"/>
                <a:gd name="T22" fmla="*/ 23825 w 8354"/>
                <a:gd name="T23" fmla="*/ 170975 h 8353"/>
                <a:gd name="T24" fmla="*/ 37875 w 8354"/>
                <a:gd name="T25" fmla="*/ 185000 h 8353"/>
                <a:gd name="T26" fmla="*/ 54350 w 8354"/>
                <a:gd name="T27" fmla="*/ 196000 h 8353"/>
                <a:gd name="T28" fmla="*/ 73275 w 8354"/>
                <a:gd name="T29" fmla="*/ 203925 h 8353"/>
                <a:gd name="T30" fmla="*/ 94050 w 8354"/>
                <a:gd name="T31" fmla="*/ 208200 h 8353"/>
                <a:gd name="T32" fmla="*/ 114800 w 8354"/>
                <a:gd name="T33" fmla="*/ 208200 h 8353"/>
                <a:gd name="T34" fmla="*/ 135575 w 8354"/>
                <a:gd name="T35" fmla="*/ 203925 h 8353"/>
                <a:gd name="T36" fmla="*/ 154500 w 8354"/>
                <a:gd name="T37" fmla="*/ 196000 h 8353"/>
                <a:gd name="T38" fmla="*/ 170975 w 8354"/>
                <a:gd name="T39" fmla="*/ 185000 h 8353"/>
                <a:gd name="T40" fmla="*/ 185025 w 8354"/>
                <a:gd name="T41" fmla="*/ 170975 h 8353"/>
                <a:gd name="T42" fmla="*/ 196000 w 8354"/>
                <a:gd name="T43" fmla="*/ 154475 h 8353"/>
                <a:gd name="T44" fmla="*/ 203950 w 8354"/>
                <a:gd name="T45" fmla="*/ 135550 h 8353"/>
                <a:gd name="T46" fmla="*/ 208225 w 8354"/>
                <a:gd name="T47" fmla="*/ 114800 h 8353"/>
                <a:gd name="T48" fmla="*/ 208225 w 8354"/>
                <a:gd name="T49" fmla="*/ 93425 h 8353"/>
                <a:gd name="T50" fmla="*/ 203350 w 8354"/>
                <a:gd name="T51" fmla="*/ 87925 h 8353"/>
                <a:gd name="T52" fmla="*/ 196000 w 8354"/>
                <a:gd name="T53" fmla="*/ 96475 h 8353"/>
                <a:gd name="T54" fmla="*/ 185625 w 8354"/>
                <a:gd name="T55" fmla="*/ 103200 h 8353"/>
                <a:gd name="T56" fmla="*/ 174025 w 8354"/>
                <a:gd name="T57" fmla="*/ 106250 h 8353"/>
                <a:gd name="T58" fmla="*/ 163650 w 8354"/>
                <a:gd name="T59" fmla="*/ 106850 h 8353"/>
                <a:gd name="T60" fmla="*/ 155100 w 8354"/>
                <a:gd name="T61" fmla="*/ 105025 h 8353"/>
                <a:gd name="T62" fmla="*/ 147175 w 8354"/>
                <a:gd name="T63" fmla="*/ 101975 h 8353"/>
                <a:gd name="T64" fmla="*/ 140450 w 8354"/>
                <a:gd name="T65" fmla="*/ 97075 h 8353"/>
                <a:gd name="T66" fmla="*/ 134950 w 8354"/>
                <a:gd name="T67" fmla="*/ 91600 h 8353"/>
                <a:gd name="T68" fmla="*/ 130075 w 8354"/>
                <a:gd name="T69" fmla="*/ 84875 h 8353"/>
                <a:gd name="T70" fmla="*/ 127025 w 8354"/>
                <a:gd name="T71" fmla="*/ 76925 h 8353"/>
                <a:gd name="T72" fmla="*/ 125175 w 8354"/>
                <a:gd name="T73" fmla="*/ 68375 h 8353"/>
                <a:gd name="T74" fmla="*/ 125175 w 8354"/>
                <a:gd name="T75" fmla="*/ 59850 h 8353"/>
                <a:gd name="T76" fmla="*/ 127025 w 8354"/>
                <a:gd name="T77" fmla="*/ 51300 h 8353"/>
                <a:gd name="T78" fmla="*/ 130075 w 8354"/>
                <a:gd name="T79" fmla="*/ 43975 h 8353"/>
                <a:gd name="T80" fmla="*/ 134950 w 8354"/>
                <a:gd name="T81" fmla="*/ 37250 h 8353"/>
                <a:gd name="T82" fmla="*/ 140450 w 8354"/>
                <a:gd name="T83" fmla="*/ 31150 h 8353"/>
                <a:gd name="T84" fmla="*/ 147175 w 8354"/>
                <a:gd name="T85" fmla="*/ 26875 h 8353"/>
                <a:gd name="T86" fmla="*/ 155100 w 8354"/>
                <a:gd name="T87" fmla="*/ 23200 h 8353"/>
                <a:gd name="T88" fmla="*/ 163050 w 8354"/>
                <a:gd name="T89" fmla="*/ 21375 h 8353"/>
                <a:gd name="T90" fmla="*/ 161200 w 8354"/>
                <a:gd name="T91" fmla="*/ 16475 h 8353"/>
                <a:gd name="T92" fmla="*/ 145950 w 8354"/>
                <a:gd name="T93" fmla="*/ 8550 h 8353"/>
                <a:gd name="T94" fmla="*/ 130075 w 8354"/>
                <a:gd name="T95" fmla="*/ 3050 h 8353"/>
                <a:gd name="T96" fmla="*/ 112975 w 8354"/>
                <a:gd name="T97" fmla="*/ 600 h 835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191" name="Google Shape;483;p37">
            <a:extLst>
              <a:ext uri="{FF2B5EF4-FFF2-40B4-BE49-F238E27FC236}">
                <a16:creationId xmlns:a16="http://schemas.microsoft.com/office/drawing/2014/main" id="{DFB7186B-CF99-429A-4674-FBACAF7EBA27}"/>
              </a:ext>
            </a:extLst>
          </p:cNvPr>
          <p:cNvSpPr>
            <a:spLocks/>
          </p:cNvSpPr>
          <p:nvPr userDrawn="1"/>
        </p:nvSpPr>
        <p:spPr bwMode="auto">
          <a:xfrm>
            <a:off x="3605213" y="2608263"/>
            <a:ext cx="315912" cy="314325"/>
          </a:xfrm>
          <a:custGeom>
            <a:avLst/>
            <a:gdLst>
              <a:gd name="T0" fmla="*/ 3297927 w 17000"/>
              <a:gd name="T1" fmla="*/ 2029235 h 16999"/>
              <a:gd name="T2" fmla="*/ 3610105 w 17000"/>
              <a:gd name="T3" fmla="*/ 2238144 h 16999"/>
              <a:gd name="T4" fmla="*/ 3820763 w 17000"/>
              <a:gd name="T5" fmla="*/ 2546885 h 16999"/>
              <a:gd name="T6" fmla="*/ 3888443 w 17000"/>
              <a:gd name="T7" fmla="*/ 2905884 h 16999"/>
              <a:gd name="T8" fmla="*/ 3820763 w 17000"/>
              <a:gd name="T9" fmla="*/ 3265234 h 16999"/>
              <a:gd name="T10" fmla="*/ 3610105 w 17000"/>
              <a:gd name="T11" fmla="*/ 3573975 h 16999"/>
              <a:gd name="T12" fmla="*/ 3297927 w 17000"/>
              <a:gd name="T13" fmla="*/ 3782884 h 16999"/>
              <a:gd name="T14" fmla="*/ 2842437 w 17000"/>
              <a:gd name="T15" fmla="*/ 3849561 h 16999"/>
              <a:gd name="T16" fmla="*/ 2488465 w 17000"/>
              <a:gd name="T17" fmla="*/ 3741168 h 16999"/>
              <a:gd name="T18" fmla="*/ 2193198 w 17000"/>
              <a:gd name="T19" fmla="*/ 3498754 h 16999"/>
              <a:gd name="T20" fmla="*/ 2024333 w 17000"/>
              <a:gd name="T21" fmla="*/ 3173261 h 16999"/>
              <a:gd name="T22" fmla="*/ 1982205 w 17000"/>
              <a:gd name="T23" fmla="*/ 2814262 h 16999"/>
              <a:gd name="T24" fmla="*/ 2092032 w 17000"/>
              <a:gd name="T25" fmla="*/ 2463454 h 16999"/>
              <a:gd name="T26" fmla="*/ 2336511 w 17000"/>
              <a:gd name="T27" fmla="*/ 2171134 h 16999"/>
              <a:gd name="T28" fmla="*/ 2665618 w 17000"/>
              <a:gd name="T29" fmla="*/ 2004273 h 16999"/>
              <a:gd name="T30" fmla="*/ 2732963 w 17000"/>
              <a:gd name="T31" fmla="*/ 0 h 16999"/>
              <a:gd name="T32" fmla="*/ 2530593 w 17000"/>
              <a:gd name="T33" fmla="*/ 83430 h 16999"/>
              <a:gd name="T34" fmla="*/ 2429408 w 17000"/>
              <a:gd name="T35" fmla="*/ 267377 h 16999"/>
              <a:gd name="T36" fmla="*/ 1999135 w 17000"/>
              <a:gd name="T37" fmla="*/ 1002146 h 16999"/>
              <a:gd name="T38" fmla="*/ 1307434 w 17000"/>
              <a:gd name="T39" fmla="*/ 643128 h 16999"/>
              <a:gd name="T40" fmla="*/ 1096776 w 17000"/>
              <a:gd name="T41" fmla="*/ 651338 h 16999"/>
              <a:gd name="T42" fmla="*/ 683413 w 17000"/>
              <a:gd name="T43" fmla="*/ 1035651 h 16999"/>
              <a:gd name="T44" fmla="*/ 632997 w 17000"/>
              <a:gd name="T45" fmla="*/ 1244209 h 16999"/>
              <a:gd name="T46" fmla="*/ 1071558 w 17000"/>
              <a:gd name="T47" fmla="*/ 1862374 h 16999"/>
              <a:gd name="T48" fmla="*/ 877495 w 17000"/>
              <a:gd name="T49" fmla="*/ 2338327 h 16999"/>
              <a:gd name="T50" fmla="*/ 118449 w 17000"/>
              <a:gd name="T51" fmla="*/ 2471664 h 16999"/>
              <a:gd name="T52" fmla="*/ 8641 w 17000"/>
              <a:gd name="T53" fmla="*/ 2647068 h 16999"/>
              <a:gd name="T54" fmla="*/ 25552 w 17000"/>
              <a:gd name="T55" fmla="*/ 3214976 h 16999"/>
              <a:gd name="T56" fmla="*/ 168865 w 17000"/>
              <a:gd name="T57" fmla="*/ 3373627 h 16999"/>
              <a:gd name="T58" fmla="*/ 911335 w 17000"/>
              <a:gd name="T59" fmla="*/ 3590727 h 16999"/>
              <a:gd name="T60" fmla="*/ 700342 w 17000"/>
              <a:gd name="T61" fmla="*/ 4417469 h 16999"/>
              <a:gd name="T62" fmla="*/ 632997 w 17000"/>
              <a:gd name="T63" fmla="*/ 4617835 h 16999"/>
              <a:gd name="T64" fmla="*/ 717253 w 17000"/>
              <a:gd name="T65" fmla="*/ 4818183 h 16999"/>
              <a:gd name="T66" fmla="*/ 1147192 w 17000"/>
              <a:gd name="T67" fmla="*/ 5177200 h 16999"/>
              <a:gd name="T68" fmla="*/ 1358184 w 17000"/>
              <a:gd name="T69" fmla="*/ 5152238 h 16999"/>
              <a:gd name="T70" fmla="*/ 2117230 w 17000"/>
              <a:gd name="T71" fmla="*/ 4859898 h 16999"/>
              <a:gd name="T72" fmla="*/ 2446337 w 17000"/>
              <a:gd name="T73" fmla="*/ 5595000 h 16999"/>
              <a:gd name="T74" fmla="*/ 2581009 w 17000"/>
              <a:gd name="T75" fmla="*/ 5761861 h 16999"/>
              <a:gd name="T76" fmla="*/ 3137685 w 17000"/>
              <a:gd name="T77" fmla="*/ 5812119 h 16999"/>
              <a:gd name="T78" fmla="*/ 3340055 w 17000"/>
              <a:gd name="T79" fmla="*/ 5728355 h 16999"/>
              <a:gd name="T80" fmla="*/ 3441240 w 17000"/>
              <a:gd name="T81" fmla="*/ 5544742 h 16999"/>
              <a:gd name="T82" fmla="*/ 3871514 w 17000"/>
              <a:gd name="T83" fmla="*/ 4809973 h 16999"/>
              <a:gd name="T84" fmla="*/ 4563215 w 17000"/>
              <a:gd name="T85" fmla="*/ 5168990 h 16999"/>
              <a:gd name="T86" fmla="*/ 4773873 w 17000"/>
              <a:gd name="T87" fmla="*/ 5160780 h 16999"/>
              <a:gd name="T88" fmla="*/ 5187236 w 17000"/>
              <a:gd name="T89" fmla="*/ 4776468 h 16999"/>
              <a:gd name="T90" fmla="*/ 5238005 w 17000"/>
              <a:gd name="T91" fmla="*/ 4567910 h 16999"/>
              <a:gd name="T92" fmla="*/ 4799425 w 17000"/>
              <a:gd name="T93" fmla="*/ 3949744 h 16999"/>
              <a:gd name="T94" fmla="*/ 4993154 w 17000"/>
              <a:gd name="T95" fmla="*/ 3473791 h 16999"/>
              <a:gd name="T96" fmla="*/ 5752200 w 17000"/>
              <a:gd name="T97" fmla="*/ 3340121 h 16999"/>
              <a:gd name="T98" fmla="*/ 5862007 w 17000"/>
              <a:gd name="T99" fmla="*/ 3165051 h 16999"/>
              <a:gd name="T100" fmla="*/ 5845097 w 17000"/>
              <a:gd name="T101" fmla="*/ 2597143 h 16999"/>
              <a:gd name="T102" fmla="*/ 5701784 w 17000"/>
              <a:gd name="T103" fmla="*/ 2438492 h 16999"/>
              <a:gd name="T104" fmla="*/ 4959667 w 17000"/>
              <a:gd name="T105" fmla="*/ 2221391 h 16999"/>
              <a:gd name="T106" fmla="*/ 5178948 w 17000"/>
              <a:gd name="T107" fmla="*/ 1394650 h 16999"/>
              <a:gd name="T108" fmla="*/ 5238005 w 17000"/>
              <a:gd name="T109" fmla="*/ 1194283 h 16999"/>
              <a:gd name="T110" fmla="*/ 5153396 w 17000"/>
              <a:gd name="T111" fmla="*/ 993936 h 16999"/>
              <a:gd name="T112" fmla="*/ 4723457 w 17000"/>
              <a:gd name="T113" fmla="*/ 634586 h 16999"/>
              <a:gd name="T114" fmla="*/ 4512464 w 17000"/>
              <a:gd name="T115" fmla="*/ 659881 h 16999"/>
              <a:gd name="T116" fmla="*/ 3753418 w 17000"/>
              <a:gd name="T117" fmla="*/ 951869 h 16999"/>
              <a:gd name="T118" fmla="*/ 3424664 w 17000"/>
              <a:gd name="T119" fmla="*/ 217119 h 16999"/>
              <a:gd name="T120" fmla="*/ 3289639 w 17000"/>
              <a:gd name="T121" fmla="*/ 50258 h 16999"/>
              <a:gd name="T122" fmla="*/ 2732963 w 17000"/>
              <a:gd name="T123" fmla="*/ 0 h 169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lnTo>
                  <a:pt x="8769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lnTo>
                  <a:pt x="7914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388" name="Google Shape;484;p37">
            <a:extLst>
              <a:ext uri="{FF2B5EF4-FFF2-40B4-BE49-F238E27FC236}">
                <a16:creationId xmlns:a16="http://schemas.microsoft.com/office/drawing/2014/main" id="{EA1FF8B0-8A85-9006-F624-0AB633B3FDC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072650" y="2625725"/>
            <a:ext cx="379413" cy="279400"/>
            <a:chOff x="5255200" y="3006475"/>
            <a:chExt cx="511700" cy="378575"/>
          </a:xfrm>
          <a:solidFill>
            <a:srgbClr val="334F74"/>
          </a:solidFill>
        </p:grpSpPr>
        <p:sp>
          <p:nvSpPr>
            <p:cNvPr id="14503" name="Google Shape;485;p37">
              <a:extLst>
                <a:ext uri="{FF2B5EF4-FFF2-40B4-BE49-F238E27FC236}">
                  <a16:creationId xmlns:a16="http://schemas.microsoft.com/office/drawing/2014/main" id="{03BD0FFF-DAD1-632F-B292-228898A18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5200" y="3006475"/>
              <a:ext cx="349900" cy="349875"/>
            </a:xfrm>
            <a:custGeom>
              <a:avLst/>
              <a:gdLst>
                <a:gd name="T0" fmla="*/ 191125 w 13996"/>
                <a:gd name="T1" fmla="*/ 120300 h 13995"/>
                <a:gd name="T2" fmla="*/ 210675 w 13996"/>
                <a:gd name="T3" fmla="*/ 130675 h 13995"/>
                <a:gd name="T4" fmla="*/ 225325 w 13996"/>
                <a:gd name="T5" fmla="*/ 148375 h 13995"/>
                <a:gd name="T6" fmla="*/ 231425 w 13996"/>
                <a:gd name="T7" fmla="*/ 169750 h 13995"/>
                <a:gd name="T8" fmla="*/ 229600 w 13996"/>
                <a:gd name="T9" fmla="*/ 191125 h 13995"/>
                <a:gd name="T10" fmla="*/ 219225 w 13996"/>
                <a:gd name="T11" fmla="*/ 211275 h 13995"/>
                <a:gd name="T12" fmla="*/ 201500 w 13996"/>
                <a:gd name="T13" fmla="*/ 225300 h 13995"/>
                <a:gd name="T14" fmla="*/ 180150 w 13996"/>
                <a:gd name="T15" fmla="*/ 231425 h 13995"/>
                <a:gd name="T16" fmla="*/ 158775 w 13996"/>
                <a:gd name="T17" fmla="*/ 229575 h 13995"/>
                <a:gd name="T18" fmla="*/ 138625 w 13996"/>
                <a:gd name="T19" fmla="*/ 219200 h 13995"/>
                <a:gd name="T20" fmla="*/ 124575 w 13996"/>
                <a:gd name="T21" fmla="*/ 201500 h 13995"/>
                <a:gd name="T22" fmla="*/ 117850 w 13996"/>
                <a:gd name="T23" fmla="*/ 180725 h 13995"/>
                <a:gd name="T24" fmla="*/ 120300 w 13996"/>
                <a:gd name="T25" fmla="*/ 158750 h 13995"/>
                <a:gd name="T26" fmla="*/ 130675 w 13996"/>
                <a:gd name="T27" fmla="*/ 139225 h 13995"/>
                <a:gd name="T28" fmla="*/ 148400 w 13996"/>
                <a:gd name="T29" fmla="*/ 124575 h 13995"/>
                <a:gd name="T30" fmla="*/ 169150 w 13996"/>
                <a:gd name="T31" fmla="*/ 118450 h 13995"/>
                <a:gd name="T32" fmla="*/ 156325 w 13996"/>
                <a:gd name="T33" fmla="*/ 1225 h 13995"/>
                <a:gd name="T34" fmla="*/ 146550 w 13996"/>
                <a:gd name="T35" fmla="*/ 9775 h 13995"/>
                <a:gd name="T36" fmla="*/ 133125 w 13996"/>
                <a:gd name="T37" fmla="*/ 54350 h 13995"/>
                <a:gd name="T38" fmla="*/ 83675 w 13996"/>
                <a:gd name="T39" fmla="*/ 41525 h 13995"/>
                <a:gd name="T40" fmla="*/ 68400 w 13996"/>
                <a:gd name="T41" fmla="*/ 37850 h 13995"/>
                <a:gd name="T42" fmla="*/ 42750 w 13996"/>
                <a:gd name="T43" fmla="*/ 59850 h 13995"/>
                <a:gd name="T44" fmla="*/ 37275 w 13996"/>
                <a:gd name="T45" fmla="*/ 71450 h 13995"/>
                <a:gd name="T46" fmla="*/ 40925 w 13996"/>
                <a:gd name="T47" fmla="*/ 83650 h 13995"/>
                <a:gd name="T48" fmla="*/ 54350 w 13996"/>
                <a:gd name="T49" fmla="*/ 133725 h 13995"/>
                <a:gd name="T50" fmla="*/ 9800 w 13996"/>
                <a:gd name="T51" fmla="*/ 147150 h 13995"/>
                <a:gd name="T52" fmla="*/ 1250 w 13996"/>
                <a:gd name="T53" fmla="*/ 156325 h 13995"/>
                <a:gd name="T54" fmla="*/ 25 w 13996"/>
                <a:gd name="T55" fmla="*/ 190500 h 13995"/>
                <a:gd name="T56" fmla="*/ 6725 w 13996"/>
                <a:gd name="T57" fmla="*/ 201500 h 13995"/>
                <a:gd name="T58" fmla="*/ 51925 w 13996"/>
                <a:gd name="T59" fmla="*/ 209425 h 13995"/>
                <a:gd name="T60" fmla="*/ 63525 w 13996"/>
                <a:gd name="T61" fmla="*/ 237525 h 13995"/>
                <a:gd name="T62" fmla="*/ 37275 w 13996"/>
                <a:gd name="T63" fmla="*/ 275375 h 13995"/>
                <a:gd name="T64" fmla="*/ 40325 w 13996"/>
                <a:gd name="T65" fmla="*/ 287600 h 13995"/>
                <a:gd name="T66" fmla="*/ 64750 w 13996"/>
                <a:gd name="T67" fmla="*/ 310800 h 13995"/>
                <a:gd name="T68" fmla="*/ 77575 w 13996"/>
                <a:gd name="T69" fmla="*/ 311400 h 13995"/>
                <a:gd name="T70" fmla="*/ 119075 w 13996"/>
                <a:gd name="T71" fmla="*/ 289425 h 13995"/>
                <a:gd name="T72" fmla="*/ 144725 w 13996"/>
                <a:gd name="T73" fmla="*/ 334000 h 13995"/>
                <a:gd name="T74" fmla="*/ 150825 w 13996"/>
                <a:gd name="T75" fmla="*/ 345600 h 13995"/>
                <a:gd name="T76" fmla="*/ 189900 w 13996"/>
                <a:gd name="T77" fmla="*/ 349875 h 13995"/>
                <a:gd name="T78" fmla="*/ 200900 w 13996"/>
                <a:gd name="T79" fmla="*/ 343150 h 13995"/>
                <a:gd name="T80" fmla="*/ 208825 w 13996"/>
                <a:gd name="T81" fmla="*/ 297975 h 13995"/>
                <a:gd name="T82" fmla="*/ 237525 w 13996"/>
                <a:gd name="T83" fmla="*/ 286375 h 13995"/>
                <a:gd name="T84" fmla="*/ 274775 w 13996"/>
                <a:gd name="T85" fmla="*/ 312625 h 13995"/>
                <a:gd name="T86" fmla="*/ 287600 w 13996"/>
                <a:gd name="T87" fmla="*/ 309575 h 13995"/>
                <a:gd name="T88" fmla="*/ 310800 w 13996"/>
                <a:gd name="T89" fmla="*/ 284525 h 13995"/>
                <a:gd name="T90" fmla="*/ 311425 w 13996"/>
                <a:gd name="T91" fmla="*/ 272325 h 13995"/>
                <a:gd name="T92" fmla="*/ 289425 w 13996"/>
                <a:gd name="T93" fmla="*/ 230800 h 13995"/>
                <a:gd name="T94" fmla="*/ 334000 w 13996"/>
                <a:gd name="T95" fmla="*/ 205150 h 13995"/>
                <a:gd name="T96" fmla="*/ 345000 w 13996"/>
                <a:gd name="T97" fmla="*/ 199050 h 13995"/>
                <a:gd name="T98" fmla="*/ 349875 w 13996"/>
                <a:gd name="T99" fmla="*/ 186850 h 13995"/>
                <a:gd name="T100" fmla="*/ 346825 w 13996"/>
                <a:gd name="T101" fmla="*/ 153875 h 13995"/>
                <a:gd name="T102" fmla="*/ 337050 w 13996"/>
                <a:gd name="T103" fmla="*/ 145925 h 13995"/>
                <a:gd name="T104" fmla="*/ 292475 w 13996"/>
                <a:gd name="T105" fmla="*/ 126400 h 13995"/>
                <a:gd name="T106" fmla="*/ 310200 w 13996"/>
                <a:gd name="T107" fmla="*/ 81225 h 13995"/>
                <a:gd name="T108" fmla="*/ 311425 w 13996"/>
                <a:gd name="T109" fmla="*/ 68400 h 13995"/>
                <a:gd name="T110" fmla="*/ 290050 w 13996"/>
                <a:gd name="T111" fmla="*/ 42750 h 13995"/>
                <a:gd name="T112" fmla="*/ 274775 w 13996"/>
                <a:gd name="T113" fmla="*/ 37850 h 13995"/>
                <a:gd name="T114" fmla="*/ 237525 w 13996"/>
                <a:gd name="T115" fmla="*/ 64125 h 13995"/>
                <a:gd name="T116" fmla="*/ 208825 w 13996"/>
                <a:gd name="T117" fmla="*/ 51900 h 13995"/>
                <a:gd name="T118" fmla="*/ 200900 w 13996"/>
                <a:gd name="T119" fmla="*/ 7325 h 13995"/>
                <a:gd name="T120" fmla="*/ 189900 w 13996"/>
                <a:gd name="T121" fmla="*/ 625 h 1399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lnTo>
                    <a:pt x="64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04" name="Google Shape;486;p37">
              <a:extLst>
                <a:ext uri="{FF2B5EF4-FFF2-40B4-BE49-F238E27FC236}">
                  <a16:creationId xmlns:a16="http://schemas.microsoft.com/office/drawing/2014/main" id="{91FC4838-5DBA-BCEE-80FD-5FCFB8E45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825" y="3185975"/>
              <a:ext cx="199075" cy="199075"/>
            </a:xfrm>
            <a:custGeom>
              <a:avLst/>
              <a:gdLst>
                <a:gd name="T0" fmla="*/ 110525 w 7963"/>
                <a:gd name="T1" fmla="*/ 59250 h 7963"/>
                <a:gd name="T2" fmla="*/ 125800 w 7963"/>
                <a:gd name="T3" fmla="*/ 66575 h 7963"/>
                <a:gd name="T4" fmla="*/ 136175 w 7963"/>
                <a:gd name="T5" fmla="*/ 78775 h 7963"/>
                <a:gd name="T6" fmla="*/ 141050 w 7963"/>
                <a:gd name="T7" fmla="*/ 94050 h 7963"/>
                <a:gd name="T8" fmla="*/ 140450 w 7963"/>
                <a:gd name="T9" fmla="*/ 110525 h 7963"/>
                <a:gd name="T10" fmla="*/ 132500 w 7963"/>
                <a:gd name="T11" fmla="*/ 125175 h 7963"/>
                <a:gd name="T12" fmla="*/ 120300 w 7963"/>
                <a:gd name="T13" fmla="*/ 136175 h 7963"/>
                <a:gd name="T14" fmla="*/ 105025 w 7963"/>
                <a:gd name="T15" fmla="*/ 141050 h 7963"/>
                <a:gd name="T16" fmla="*/ 89150 w 7963"/>
                <a:gd name="T17" fmla="*/ 139850 h 7963"/>
                <a:gd name="T18" fmla="*/ 73900 w 7963"/>
                <a:gd name="T19" fmla="*/ 132500 h 7963"/>
                <a:gd name="T20" fmla="*/ 63500 w 7963"/>
                <a:gd name="T21" fmla="*/ 120300 h 7963"/>
                <a:gd name="T22" fmla="*/ 58025 w 7963"/>
                <a:gd name="T23" fmla="*/ 105025 h 7963"/>
                <a:gd name="T24" fmla="*/ 59225 w 7963"/>
                <a:gd name="T25" fmla="*/ 88550 h 7963"/>
                <a:gd name="T26" fmla="*/ 67175 w 7963"/>
                <a:gd name="T27" fmla="*/ 73900 h 7963"/>
                <a:gd name="T28" fmla="*/ 79375 w 7963"/>
                <a:gd name="T29" fmla="*/ 62900 h 7963"/>
                <a:gd name="T30" fmla="*/ 94650 w 7963"/>
                <a:gd name="T31" fmla="*/ 58025 h 7963"/>
                <a:gd name="T32" fmla="*/ 61075 w 7963"/>
                <a:gd name="T33" fmla="*/ 4900 h 7963"/>
                <a:gd name="T34" fmla="*/ 53750 w 7963"/>
                <a:gd name="T35" fmla="*/ 13450 h 7963"/>
                <a:gd name="T36" fmla="*/ 55575 w 7963"/>
                <a:gd name="T37" fmla="*/ 48850 h 7963"/>
                <a:gd name="T38" fmla="*/ 20775 w 7963"/>
                <a:gd name="T39" fmla="*/ 41525 h 7963"/>
                <a:gd name="T40" fmla="*/ 11600 w 7963"/>
                <a:gd name="T41" fmla="*/ 47650 h 7963"/>
                <a:gd name="T42" fmla="*/ 4900 w 7963"/>
                <a:gd name="T43" fmla="*/ 67800 h 7963"/>
                <a:gd name="T44" fmla="*/ 33600 w 7963"/>
                <a:gd name="T45" fmla="*/ 89775 h 7963"/>
                <a:gd name="T46" fmla="*/ 4900 w 7963"/>
                <a:gd name="T47" fmla="*/ 112975 h 7963"/>
                <a:gd name="T48" fmla="*/ 625 w 7963"/>
                <a:gd name="T49" fmla="*/ 123350 h 7963"/>
                <a:gd name="T50" fmla="*/ 7325 w 7963"/>
                <a:gd name="T51" fmla="*/ 141675 h 7963"/>
                <a:gd name="T52" fmla="*/ 45800 w 7963"/>
                <a:gd name="T53" fmla="*/ 139225 h 7963"/>
                <a:gd name="T54" fmla="*/ 42150 w 7963"/>
                <a:gd name="T55" fmla="*/ 176475 h 7963"/>
                <a:gd name="T56" fmla="*/ 46425 w 7963"/>
                <a:gd name="T57" fmla="*/ 186250 h 7963"/>
                <a:gd name="T58" fmla="*/ 67775 w 7963"/>
                <a:gd name="T59" fmla="*/ 194800 h 7963"/>
                <a:gd name="T60" fmla="*/ 89775 w 7963"/>
                <a:gd name="T61" fmla="*/ 166100 h 7963"/>
                <a:gd name="T62" fmla="*/ 113575 w 7963"/>
                <a:gd name="T63" fmla="*/ 194800 h 7963"/>
                <a:gd name="T64" fmla="*/ 123350 w 7963"/>
                <a:gd name="T65" fmla="*/ 199075 h 7963"/>
                <a:gd name="T66" fmla="*/ 141675 w 7963"/>
                <a:gd name="T67" fmla="*/ 192350 h 7963"/>
                <a:gd name="T68" fmla="*/ 145950 w 7963"/>
                <a:gd name="T69" fmla="*/ 181975 h 7963"/>
                <a:gd name="T70" fmla="*/ 174625 w 7963"/>
                <a:gd name="T71" fmla="*/ 156925 h 7963"/>
                <a:gd name="T72" fmla="*/ 185625 w 7963"/>
                <a:gd name="T73" fmla="*/ 154500 h 7963"/>
                <a:gd name="T74" fmla="*/ 194775 w 7963"/>
                <a:gd name="T75" fmla="*/ 137400 h 7963"/>
                <a:gd name="T76" fmla="*/ 191725 w 7963"/>
                <a:gd name="T77" fmla="*/ 126400 h 7963"/>
                <a:gd name="T78" fmla="*/ 166700 w 7963"/>
                <a:gd name="T79" fmla="*/ 98925 h 7963"/>
                <a:gd name="T80" fmla="*/ 198450 w 7963"/>
                <a:gd name="T81" fmla="*/ 81225 h 7963"/>
                <a:gd name="T82" fmla="*/ 194175 w 7963"/>
                <a:gd name="T83" fmla="*/ 60475 h 7963"/>
                <a:gd name="T84" fmla="*/ 186225 w 7963"/>
                <a:gd name="T85" fmla="*/ 53750 h 7963"/>
                <a:gd name="T86" fmla="*/ 147150 w 7963"/>
                <a:gd name="T87" fmla="*/ 51925 h 7963"/>
                <a:gd name="T88" fmla="*/ 156925 w 7963"/>
                <a:gd name="T89" fmla="*/ 17100 h 7963"/>
                <a:gd name="T90" fmla="*/ 139225 w 7963"/>
                <a:gd name="T91" fmla="*/ 4900 h 7963"/>
                <a:gd name="T92" fmla="*/ 127000 w 7963"/>
                <a:gd name="T93" fmla="*/ 7350 h 7963"/>
                <a:gd name="T94" fmla="*/ 99525 w 7963"/>
                <a:gd name="T95" fmla="*/ 32375 h 7963"/>
                <a:gd name="T96" fmla="*/ 81825 w 7963"/>
                <a:gd name="T97" fmla="*/ 1225 h 796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lnTo>
                    <a:pt x="305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89" name="Google Shape;487;p37">
            <a:extLst>
              <a:ext uri="{FF2B5EF4-FFF2-40B4-BE49-F238E27FC236}">
                <a16:creationId xmlns:a16="http://schemas.microsoft.com/office/drawing/2014/main" id="{2E646A68-B078-1EDE-BA58-8BC4C0469B1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112213" y="2608263"/>
            <a:ext cx="306387" cy="312737"/>
            <a:chOff x="3955900" y="2984500"/>
            <a:chExt cx="414000" cy="422525"/>
          </a:xfrm>
          <a:solidFill>
            <a:srgbClr val="334F74"/>
          </a:solidFill>
        </p:grpSpPr>
        <p:sp>
          <p:nvSpPr>
            <p:cNvPr id="14500" name="Google Shape;488;p37">
              <a:extLst>
                <a:ext uri="{FF2B5EF4-FFF2-40B4-BE49-F238E27FC236}">
                  <a16:creationId xmlns:a16="http://schemas.microsoft.com/office/drawing/2014/main" id="{DA81CE56-CBDD-7A87-D291-AEAB26910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5900" y="2984500"/>
              <a:ext cx="315700" cy="315675"/>
            </a:xfrm>
            <a:custGeom>
              <a:avLst/>
              <a:gdLst>
                <a:gd name="T0" fmla="*/ 184400 w 12628"/>
                <a:gd name="T1" fmla="*/ 27475 h 12627"/>
                <a:gd name="T2" fmla="*/ 221050 w 12628"/>
                <a:gd name="T3" fmla="*/ 40900 h 12627"/>
                <a:gd name="T4" fmla="*/ 252175 w 12628"/>
                <a:gd name="T5" fmla="*/ 63500 h 12627"/>
                <a:gd name="T6" fmla="*/ 274775 w 12628"/>
                <a:gd name="T7" fmla="*/ 94650 h 12627"/>
                <a:gd name="T8" fmla="*/ 288200 w 12628"/>
                <a:gd name="T9" fmla="*/ 131275 h 12627"/>
                <a:gd name="T10" fmla="*/ 290650 w 12628"/>
                <a:gd name="T11" fmla="*/ 171575 h 12627"/>
                <a:gd name="T12" fmla="*/ 280275 w 12628"/>
                <a:gd name="T13" fmla="*/ 210050 h 12627"/>
                <a:gd name="T14" fmla="*/ 260725 w 12628"/>
                <a:gd name="T15" fmla="*/ 242400 h 12627"/>
                <a:gd name="T16" fmla="*/ 232025 w 12628"/>
                <a:gd name="T17" fmla="*/ 268650 h 12627"/>
                <a:gd name="T18" fmla="*/ 197225 w 12628"/>
                <a:gd name="T19" fmla="*/ 285150 h 12627"/>
                <a:gd name="T20" fmla="*/ 157550 w 12628"/>
                <a:gd name="T21" fmla="*/ 291250 h 12627"/>
                <a:gd name="T22" fmla="*/ 117850 w 12628"/>
                <a:gd name="T23" fmla="*/ 285150 h 12627"/>
                <a:gd name="T24" fmla="*/ 83050 w 12628"/>
                <a:gd name="T25" fmla="*/ 268650 h 12627"/>
                <a:gd name="T26" fmla="*/ 54975 w 12628"/>
                <a:gd name="T27" fmla="*/ 242400 h 12627"/>
                <a:gd name="T28" fmla="*/ 34825 w 12628"/>
                <a:gd name="T29" fmla="*/ 210050 h 12627"/>
                <a:gd name="T30" fmla="*/ 25050 w 12628"/>
                <a:gd name="T31" fmla="*/ 171575 h 12627"/>
                <a:gd name="T32" fmla="*/ 26875 w 12628"/>
                <a:gd name="T33" fmla="*/ 131275 h 12627"/>
                <a:gd name="T34" fmla="*/ 40325 w 12628"/>
                <a:gd name="T35" fmla="*/ 94650 h 12627"/>
                <a:gd name="T36" fmla="*/ 63525 w 12628"/>
                <a:gd name="T37" fmla="*/ 63500 h 12627"/>
                <a:gd name="T38" fmla="*/ 94050 w 12628"/>
                <a:gd name="T39" fmla="*/ 40900 h 12627"/>
                <a:gd name="T40" fmla="*/ 130675 w 12628"/>
                <a:gd name="T41" fmla="*/ 27475 h 12627"/>
                <a:gd name="T42" fmla="*/ 157550 w 12628"/>
                <a:gd name="T43" fmla="*/ 0 h 12627"/>
                <a:gd name="T44" fmla="*/ 133725 w 12628"/>
                <a:gd name="T45" fmla="*/ 1825 h 12627"/>
                <a:gd name="T46" fmla="*/ 111150 w 12628"/>
                <a:gd name="T47" fmla="*/ 7325 h 12627"/>
                <a:gd name="T48" fmla="*/ 89150 w 12628"/>
                <a:gd name="T49" fmla="*/ 15875 h 12627"/>
                <a:gd name="T50" fmla="*/ 69625 w 12628"/>
                <a:gd name="T51" fmla="*/ 26875 h 12627"/>
                <a:gd name="T52" fmla="*/ 36050 w 12628"/>
                <a:gd name="T53" fmla="*/ 57400 h 12627"/>
                <a:gd name="T54" fmla="*/ 18950 w 12628"/>
                <a:gd name="T55" fmla="*/ 83050 h 12627"/>
                <a:gd name="T56" fmla="*/ 9775 w 12628"/>
                <a:gd name="T57" fmla="*/ 103800 h 12627"/>
                <a:gd name="T58" fmla="*/ 3075 w 12628"/>
                <a:gd name="T59" fmla="*/ 126400 h 12627"/>
                <a:gd name="T60" fmla="*/ 25 w 12628"/>
                <a:gd name="T61" fmla="*/ 149600 h 12627"/>
                <a:gd name="T62" fmla="*/ 625 w 12628"/>
                <a:gd name="T63" fmla="*/ 174025 h 12627"/>
                <a:gd name="T64" fmla="*/ 4900 w 12628"/>
                <a:gd name="T65" fmla="*/ 197225 h 12627"/>
                <a:gd name="T66" fmla="*/ 12225 w 12628"/>
                <a:gd name="T67" fmla="*/ 219200 h 12627"/>
                <a:gd name="T68" fmla="*/ 22600 w 12628"/>
                <a:gd name="T69" fmla="*/ 239950 h 12627"/>
                <a:gd name="T70" fmla="*/ 46425 w 12628"/>
                <a:gd name="T71" fmla="*/ 269275 h 12627"/>
                <a:gd name="T72" fmla="*/ 75725 w 12628"/>
                <a:gd name="T73" fmla="*/ 293075 h 12627"/>
                <a:gd name="T74" fmla="*/ 96475 w 12628"/>
                <a:gd name="T75" fmla="*/ 303450 h 12627"/>
                <a:gd name="T76" fmla="*/ 118475 w 12628"/>
                <a:gd name="T77" fmla="*/ 310775 h 12627"/>
                <a:gd name="T78" fmla="*/ 141675 w 12628"/>
                <a:gd name="T79" fmla="*/ 315050 h 12627"/>
                <a:gd name="T80" fmla="*/ 174025 w 12628"/>
                <a:gd name="T81" fmla="*/ 315050 h 12627"/>
                <a:gd name="T82" fmla="*/ 197225 w 12628"/>
                <a:gd name="T83" fmla="*/ 310775 h 12627"/>
                <a:gd name="T84" fmla="*/ 219200 w 12628"/>
                <a:gd name="T85" fmla="*/ 303450 h 12627"/>
                <a:gd name="T86" fmla="*/ 239350 w 12628"/>
                <a:gd name="T87" fmla="*/ 293075 h 12627"/>
                <a:gd name="T88" fmla="*/ 269275 w 12628"/>
                <a:gd name="T89" fmla="*/ 269275 h 12627"/>
                <a:gd name="T90" fmla="*/ 292475 w 12628"/>
                <a:gd name="T91" fmla="*/ 239950 h 12627"/>
                <a:gd name="T92" fmla="*/ 302850 w 12628"/>
                <a:gd name="T93" fmla="*/ 219200 h 12627"/>
                <a:gd name="T94" fmla="*/ 310800 w 12628"/>
                <a:gd name="T95" fmla="*/ 197225 h 12627"/>
                <a:gd name="T96" fmla="*/ 314450 w 12628"/>
                <a:gd name="T97" fmla="*/ 174025 h 12627"/>
                <a:gd name="T98" fmla="*/ 315075 w 12628"/>
                <a:gd name="T99" fmla="*/ 149600 h 12627"/>
                <a:gd name="T100" fmla="*/ 312025 w 12628"/>
                <a:gd name="T101" fmla="*/ 126400 h 12627"/>
                <a:gd name="T102" fmla="*/ 305925 w 12628"/>
                <a:gd name="T103" fmla="*/ 103800 h 12627"/>
                <a:gd name="T104" fmla="*/ 296150 w 12628"/>
                <a:gd name="T105" fmla="*/ 83050 h 12627"/>
                <a:gd name="T106" fmla="*/ 279650 w 12628"/>
                <a:gd name="T107" fmla="*/ 57400 h 12627"/>
                <a:gd name="T108" fmla="*/ 246075 w 12628"/>
                <a:gd name="T109" fmla="*/ 26875 h 12627"/>
                <a:gd name="T110" fmla="*/ 225925 w 12628"/>
                <a:gd name="T111" fmla="*/ 15875 h 12627"/>
                <a:gd name="T112" fmla="*/ 204550 w 12628"/>
                <a:gd name="T113" fmla="*/ 7325 h 12627"/>
                <a:gd name="T114" fmla="*/ 181975 w 12628"/>
                <a:gd name="T115" fmla="*/ 1825 h 12627"/>
                <a:gd name="T116" fmla="*/ 157550 w 12628"/>
                <a:gd name="T117" fmla="*/ 0 h 1262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01" name="Google Shape;489;p37">
              <a:extLst>
                <a:ext uri="{FF2B5EF4-FFF2-40B4-BE49-F238E27FC236}">
                  <a16:creationId xmlns:a16="http://schemas.microsoft.com/office/drawing/2014/main" id="{F8A191A0-205E-5555-AE66-9530735CB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25" y="3021125"/>
              <a:ext cx="242425" cy="242425"/>
            </a:xfrm>
            <a:custGeom>
              <a:avLst/>
              <a:gdLst>
                <a:gd name="T0" fmla="*/ 127025 w 9697"/>
                <a:gd name="T1" fmla="*/ 38475 h 9697"/>
                <a:gd name="T2" fmla="*/ 131300 w 9697"/>
                <a:gd name="T3" fmla="*/ 43350 h 9697"/>
                <a:gd name="T4" fmla="*/ 131900 w 9697"/>
                <a:gd name="T5" fmla="*/ 49475 h 9697"/>
                <a:gd name="T6" fmla="*/ 128850 w 9697"/>
                <a:gd name="T7" fmla="*/ 54950 h 9697"/>
                <a:gd name="T8" fmla="*/ 123350 w 9697"/>
                <a:gd name="T9" fmla="*/ 58025 h 9697"/>
                <a:gd name="T10" fmla="*/ 108700 w 9697"/>
                <a:gd name="T11" fmla="*/ 59850 h 9697"/>
                <a:gd name="T12" fmla="*/ 91000 w 9697"/>
                <a:gd name="T13" fmla="*/ 65950 h 9697"/>
                <a:gd name="T14" fmla="*/ 76350 w 9697"/>
                <a:gd name="T15" fmla="*/ 76950 h 9697"/>
                <a:gd name="T16" fmla="*/ 65975 w 9697"/>
                <a:gd name="T17" fmla="*/ 91600 h 9697"/>
                <a:gd name="T18" fmla="*/ 59250 w 9697"/>
                <a:gd name="T19" fmla="*/ 108700 h 9697"/>
                <a:gd name="T20" fmla="*/ 58025 w 9697"/>
                <a:gd name="T21" fmla="*/ 123350 h 9697"/>
                <a:gd name="T22" fmla="*/ 54975 w 9697"/>
                <a:gd name="T23" fmla="*/ 128850 h 9697"/>
                <a:gd name="T24" fmla="*/ 49475 w 9697"/>
                <a:gd name="T25" fmla="*/ 131900 h 9697"/>
                <a:gd name="T26" fmla="*/ 42775 w 9697"/>
                <a:gd name="T27" fmla="*/ 131275 h 9697"/>
                <a:gd name="T28" fmla="*/ 37875 w 9697"/>
                <a:gd name="T29" fmla="*/ 127625 h 9697"/>
                <a:gd name="T30" fmla="*/ 36050 w 9697"/>
                <a:gd name="T31" fmla="*/ 121525 h 9697"/>
                <a:gd name="T32" fmla="*/ 39700 w 9697"/>
                <a:gd name="T33" fmla="*/ 95875 h 9697"/>
                <a:gd name="T34" fmla="*/ 50700 w 9697"/>
                <a:gd name="T35" fmla="*/ 73900 h 9697"/>
                <a:gd name="T36" fmla="*/ 67200 w 9697"/>
                <a:gd name="T37" fmla="*/ 55575 h 9697"/>
                <a:gd name="T38" fmla="*/ 87950 w 9697"/>
                <a:gd name="T39" fmla="*/ 42750 h 9697"/>
                <a:gd name="T40" fmla="*/ 112375 w 9697"/>
                <a:gd name="T41" fmla="*/ 36650 h 9697"/>
                <a:gd name="T42" fmla="*/ 108700 w 9697"/>
                <a:gd name="T43" fmla="*/ 625 h 9697"/>
                <a:gd name="T44" fmla="*/ 73900 w 9697"/>
                <a:gd name="T45" fmla="*/ 9775 h 9697"/>
                <a:gd name="T46" fmla="*/ 43975 w 9697"/>
                <a:gd name="T47" fmla="*/ 28100 h 9697"/>
                <a:gd name="T48" fmla="*/ 20775 w 9697"/>
                <a:gd name="T49" fmla="*/ 53750 h 9697"/>
                <a:gd name="T50" fmla="*/ 5525 w 9697"/>
                <a:gd name="T51" fmla="*/ 85500 h 9697"/>
                <a:gd name="T52" fmla="*/ 25 w 9697"/>
                <a:gd name="T53" fmla="*/ 121525 h 9697"/>
                <a:gd name="T54" fmla="*/ 5525 w 9697"/>
                <a:gd name="T55" fmla="*/ 157550 h 9697"/>
                <a:gd name="T56" fmla="*/ 20775 w 9697"/>
                <a:gd name="T57" fmla="*/ 188675 h 9697"/>
                <a:gd name="T58" fmla="*/ 43975 w 9697"/>
                <a:gd name="T59" fmla="*/ 214925 h 9697"/>
                <a:gd name="T60" fmla="*/ 73900 w 9697"/>
                <a:gd name="T61" fmla="*/ 232650 h 9697"/>
                <a:gd name="T62" fmla="*/ 108700 w 9697"/>
                <a:gd name="T63" fmla="*/ 241800 h 9697"/>
                <a:gd name="T64" fmla="*/ 145350 w 9697"/>
                <a:gd name="T65" fmla="*/ 239975 h 9697"/>
                <a:gd name="T66" fmla="*/ 178925 w 9697"/>
                <a:gd name="T67" fmla="*/ 227750 h 9697"/>
                <a:gd name="T68" fmla="*/ 206400 w 9697"/>
                <a:gd name="T69" fmla="*/ 207000 h 9697"/>
                <a:gd name="T70" fmla="*/ 227775 w 9697"/>
                <a:gd name="T71" fmla="*/ 178900 h 9697"/>
                <a:gd name="T72" fmla="*/ 239975 w 9697"/>
                <a:gd name="T73" fmla="*/ 145950 h 9697"/>
                <a:gd name="T74" fmla="*/ 241825 w 9697"/>
                <a:gd name="T75" fmla="*/ 108700 h 9697"/>
                <a:gd name="T76" fmla="*/ 232650 w 9697"/>
                <a:gd name="T77" fmla="*/ 74500 h 9697"/>
                <a:gd name="T78" fmla="*/ 214325 w 9697"/>
                <a:gd name="T79" fmla="*/ 44575 h 9697"/>
                <a:gd name="T80" fmla="*/ 188700 w 9697"/>
                <a:gd name="T81" fmla="*/ 20775 h 9697"/>
                <a:gd name="T82" fmla="*/ 156950 w 9697"/>
                <a:gd name="T83" fmla="*/ 5500 h 9697"/>
                <a:gd name="T84" fmla="*/ 120925 w 9697"/>
                <a:gd name="T85" fmla="*/ 0 h 969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lnTo>
                    <a:pt x="4934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502" name="Google Shape;490;p37">
              <a:extLst>
                <a:ext uri="{FF2B5EF4-FFF2-40B4-BE49-F238E27FC236}">
                  <a16:creationId xmlns:a16="http://schemas.microsoft.com/office/drawing/2014/main" id="{E686FA5C-357A-6601-113F-251E44B72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400" y="3253150"/>
              <a:ext cx="154500" cy="153875"/>
            </a:xfrm>
            <a:custGeom>
              <a:avLst/>
              <a:gdLst>
                <a:gd name="T0" fmla="*/ 26875 w 6180"/>
                <a:gd name="T1" fmla="*/ 0 h 6155"/>
                <a:gd name="T2" fmla="*/ 20775 w 6180"/>
                <a:gd name="T3" fmla="*/ 6725 h 6155"/>
                <a:gd name="T4" fmla="*/ 14050 w 6180"/>
                <a:gd name="T5" fmla="*/ 13425 h 6155"/>
                <a:gd name="T6" fmla="*/ 7325 w 6180"/>
                <a:gd name="T7" fmla="*/ 19550 h 6155"/>
                <a:gd name="T8" fmla="*/ 0 w 6180"/>
                <a:gd name="T9" fmla="*/ 25650 h 6155"/>
                <a:gd name="T10" fmla="*/ 124575 w 6180"/>
                <a:gd name="T11" fmla="*/ 150200 h 6155"/>
                <a:gd name="T12" fmla="*/ 126400 w 6180"/>
                <a:gd name="T13" fmla="*/ 151425 h 6155"/>
                <a:gd name="T14" fmla="*/ 128225 w 6180"/>
                <a:gd name="T15" fmla="*/ 152650 h 6155"/>
                <a:gd name="T16" fmla="*/ 130675 w 6180"/>
                <a:gd name="T17" fmla="*/ 153250 h 6155"/>
                <a:gd name="T18" fmla="*/ 133125 w 6180"/>
                <a:gd name="T19" fmla="*/ 153875 h 6155"/>
                <a:gd name="T20" fmla="*/ 135550 w 6180"/>
                <a:gd name="T21" fmla="*/ 153250 h 6155"/>
                <a:gd name="T22" fmla="*/ 137400 w 6180"/>
                <a:gd name="T23" fmla="*/ 152650 h 6155"/>
                <a:gd name="T24" fmla="*/ 139825 w 6180"/>
                <a:gd name="T25" fmla="*/ 151425 h 6155"/>
                <a:gd name="T26" fmla="*/ 141675 w 6180"/>
                <a:gd name="T27" fmla="*/ 150200 h 6155"/>
                <a:gd name="T28" fmla="*/ 150825 w 6180"/>
                <a:gd name="T29" fmla="*/ 141050 h 6155"/>
                <a:gd name="T30" fmla="*/ 152650 w 6180"/>
                <a:gd name="T31" fmla="*/ 139225 h 6155"/>
                <a:gd name="T32" fmla="*/ 153875 w 6180"/>
                <a:gd name="T33" fmla="*/ 136775 h 6155"/>
                <a:gd name="T34" fmla="*/ 154475 w 6180"/>
                <a:gd name="T35" fmla="*/ 134325 h 6155"/>
                <a:gd name="T36" fmla="*/ 154475 w 6180"/>
                <a:gd name="T37" fmla="*/ 132500 h 6155"/>
                <a:gd name="T38" fmla="*/ 154475 w 6180"/>
                <a:gd name="T39" fmla="*/ 130050 h 6155"/>
                <a:gd name="T40" fmla="*/ 153875 w 6180"/>
                <a:gd name="T41" fmla="*/ 127625 h 6155"/>
                <a:gd name="T42" fmla="*/ 152650 w 6180"/>
                <a:gd name="T43" fmla="*/ 125775 h 6155"/>
                <a:gd name="T44" fmla="*/ 150825 w 6180"/>
                <a:gd name="T45" fmla="*/ 123350 h 6155"/>
                <a:gd name="T46" fmla="*/ 26875 w 6180"/>
                <a:gd name="T47" fmla="*/ 0 h 615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194" name="Google Shape;491;p37">
            <a:extLst>
              <a:ext uri="{FF2B5EF4-FFF2-40B4-BE49-F238E27FC236}">
                <a16:creationId xmlns:a16="http://schemas.microsoft.com/office/drawing/2014/main" id="{84F7DB19-5341-DFFC-FB08-DC1B8AA289CD}"/>
              </a:ext>
            </a:extLst>
          </p:cNvPr>
          <p:cNvSpPr>
            <a:spLocks/>
          </p:cNvSpPr>
          <p:nvPr userDrawn="1"/>
        </p:nvSpPr>
        <p:spPr bwMode="auto">
          <a:xfrm>
            <a:off x="600075" y="3128963"/>
            <a:ext cx="342900" cy="269875"/>
          </a:xfrm>
          <a:custGeom>
            <a:avLst/>
            <a:gdLst>
              <a:gd name="T0" fmla="*/ 3485585 w 18513"/>
              <a:gd name="T1" fmla="*/ 805973 h 14557"/>
              <a:gd name="T2" fmla="*/ 3753859 w 18513"/>
              <a:gd name="T3" fmla="*/ 982299 h 14557"/>
              <a:gd name="T4" fmla="*/ 3670158 w 18513"/>
              <a:gd name="T5" fmla="*/ 1108087 h 14557"/>
              <a:gd name="T6" fmla="*/ 3360024 w 18513"/>
              <a:gd name="T7" fmla="*/ 965465 h 14557"/>
              <a:gd name="T8" fmla="*/ 2890692 w 18513"/>
              <a:gd name="T9" fmla="*/ 931780 h 14557"/>
              <a:gd name="T10" fmla="*/ 2522250 w 18513"/>
              <a:gd name="T11" fmla="*/ 1049318 h 14557"/>
              <a:gd name="T12" fmla="*/ 2379518 w 18513"/>
              <a:gd name="T13" fmla="*/ 1091254 h 14557"/>
              <a:gd name="T14" fmla="*/ 2363052 w 18513"/>
              <a:gd name="T15" fmla="*/ 948613 h 14557"/>
              <a:gd name="T16" fmla="*/ 2697895 w 18513"/>
              <a:gd name="T17" fmla="*/ 780889 h 14557"/>
              <a:gd name="T18" fmla="*/ 1290288 w 18513"/>
              <a:gd name="T19" fmla="*/ 1846707 h 14557"/>
              <a:gd name="T20" fmla="*/ 1483085 w 18513"/>
              <a:gd name="T21" fmla="*/ 1956014 h 14557"/>
              <a:gd name="T22" fmla="*/ 1499903 w 18513"/>
              <a:gd name="T23" fmla="*/ 2174258 h 14557"/>
              <a:gd name="T24" fmla="*/ 1332481 w 18513"/>
              <a:gd name="T25" fmla="*/ 2308648 h 14557"/>
              <a:gd name="T26" fmla="*/ 1122866 w 18513"/>
              <a:gd name="T27" fmla="*/ 2249879 h 14557"/>
              <a:gd name="T28" fmla="*/ 1064207 w 18513"/>
              <a:gd name="T29" fmla="*/ 2031617 h 14557"/>
              <a:gd name="T30" fmla="*/ 1198344 w 18513"/>
              <a:gd name="T31" fmla="*/ 1872143 h 14557"/>
              <a:gd name="T32" fmla="*/ 6032858 w 18513"/>
              <a:gd name="T33" fmla="*/ 2367418 h 14557"/>
              <a:gd name="T34" fmla="*/ 5965623 w 18513"/>
              <a:gd name="T35" fmla="*/ 2409353 h 14557"/>
              <a:gd name="T36" fmla="*/ 6041100 w 18513"/>
              <a:gd name="T37" fmla="*/ 2316898 h 14557"/>
              <a:gd name="T38" fmla="*/ 1524945 w 18513"/>
              <a:gd name="T39" fmla="*/ 344384 h 14557"/>
              <a:gd name="T40" fmla="*/ 1399383 w 18513"/>
              <a:gd name="T41" fmla="*/ 839658 h 14557"/>
              <a:gd name="T42" fmla="*/ 695394 w 18513"/>
              <a:gd name="T43" fmla="*/ 1603362 h 14557"/>
              <a:gd name="T44" fmla="*/ 192797 w 18513"/>
              <a:gd name="T45" fmla="*/ 1997932 h 14557"/>
              <a:gd name="T46" fmla="*/ 33618 w 18513"/>
              <a:gd name="T47" fmla="*/ 2081803 h 14557"/>
              <a:gd name="T48" fmla="*/ 8576 w 18513"/>
              <a:gd name="T49" fmla="*/ 3005333 h 14557"/>
              <a:gd name="T50" fmla="*/ 117338 w 18513"/>
              <a:gd name="T51" fmla="*/ 3139723 h 14557"/>
              <a:gd name="T52" fmla="*/ 662129 w 18513"/>
              <a:gd name="T53" fmla="*/ 3441819 h 14557"/>
              <a:gd name="T54" fmla="*/ 1340705 w 18513"/>
              <a:gd name="T55" fmla="*/ 4062901 h 14557"/>
              <a:gd name="T56" fmla="*/ 2379518 w 18513"/>
              <a:gd name="T57" fmla="*/ 4491156 h 14557"/>
              <a:gd name="T58" fmla="*/ 3502385 w 18513"/>
              <a:gd name="T59" fmla="*/ 4524490 h 14557"/>
              <a:gd name="T60" fmla="*/ 4591633 w 18513"/>
              <a:gd name="T61" fmla="*/ 4146753 h 14557"/>
              <a:gd name="T62" fmla="*/ 5111049 w 18513"/>
              <a:gd name="T63" fmla="*/ 3836389 h 14557"/>
              <a:gd name="T64" fmla="*/ 5471601 w 18513"/>
              <a:gd name="T65" fmla="*/ 3399902 h 14557"/>
              <a:gd name="T66" fmla="*/ 5664064 w 18513"/>
              <a:gd name="T67" fmla="*/ 2845840 h 14557"/>
              <a:gd name="T68" fmla="*/ 6016059 w 18513"/>
              <a:gd name="T69" fmla="*/ 2829006 h 14557"/>
              <a:gd name="T70" fmla="*/ 6317617 w 18513"/>
              <a:gd name="T71" fmla="*/ 2837256 h 14557"/>
              <a:gd name="T72" fmla="*/ 6292575 w 18513"/>
              <a:gd name="T73" fmla="*/ 2677782 h 14557"/>
              <a:gd name="T74" fmla="*/ 6091536 w 18513"/>
              <a:gd name="T75" fmla="*/ 2652680 h 14557"/>
              <a:gd name="T76" fmla="*/ 6217098 w 18513"/>
              <a:gd name="T77" fmla="*/ 2426187 h 14557"/>
              <a:gd name="T78" fmla="*/ 6175238 w 18513"/>
              <a:gd name="T79" fmla="*/ 2174258 h 14557"/>
              <a:gd name="T80" fmla="*/ 5982441 w 18513"/>
              <a:gd name="T81" fmla="*/ 2132322 h 14557"/>
              <a:gd name="T82" fmla="*/ 5823243 w 18513"/>
              <a:gd name="T83" fmla="*/ 2233027 h 14557"/>
              <a:gd name="T84" fmla="*/ 5773159 w 18513"/>
              <a:gd name="T85" fmla="*/ 2535142 h 14557"/>
              <a:gd name="T86" fmla="*/ 5655840 w 18513"/>
              <a:gd name="T87" fmla="*/ 2199341 h 14557"/>
              <a:gd name="T88" fmla="*/ 5471601 w 18513"/>
              <a:gd name="T89" fmla="*/ 1678983 h 14557"/>
              <a:gd name="T90" fmla="*/ 5152891 w 18513"/>
              <a:gd name="T91" fmla="*/ 1225644 h 14557"/>
              <a:gd name="T92" fmla="*/ 4717195 w 18513"/>
              <a:gd name="T93" fmla="*/ 847908 h 14557"/>
              <a:gd name="T94" fmla="*/ 4189555 w 18513"/>
              <a:gd name="T95" fmla="*/ 562646 h 14557"/>
              <a:gd name="T96" fmla="*/ 3577862 w 18513"/>
              <a:gd name="T97" fmla="*/ 394570 h 14557"/>
              <a:gd name="T98" fmla="*/ 2681429 w 18513"/>
              <a:gd name="T99" fmla="*/ 369486 h 14557"/>
              <a:gd name="T100" fmla="*/ 2161680 w 18513"/>
              <a:gd name="T101" fmla="*/ 243679 h 14557"/>
              <a:gd name="T102" fmla="*/ 1801461 w 18513"/>
              <a:gd name="T103" fmla="*/ 33686 h 1455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lnTo>
                  <a:pt x="9159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lnTo>
                  <a:pt x="17609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195" name="Google Shape;492;p37">
            <a:extLst>
              <a:ext uri="{FF2B5EF4-FFF2-40B4-BE49-F238E27FC236}">
                <a16:creationId xmlns:a16="http://schemas.microsoft.com/office/drawing/2014/main" id="{8B140790-389B-EE75-02FF-9E142C436AD1}"/>
              </a:ext>
            </a:extLst>
          </p:cNvPr>
          <p:cNvSpPr>
            <a:spLocks/>
          </p:cNvSpPr>
          <p:nvPr userDrawn="1"/>
        </p:nvSpPr>
        <p:spPr bwMode="auto">
          <a:xfrm>
            <a:off x="4641850" y="2593975"/>
            <a:ext cx="238125" cy="342900"/>
          </a:xfrm>
          <a:custGeom>
            <a:avLst/>
            <a:gdLst>
              <a:gd name="T0" fmla="*/ 2448407 w 12896"/>
              <a:gd name="T1" fmla="*/ 558582 h 18563"/>
              <a:gd name="T2" fmla="*/ 2789715 w 12896"/>
              <a:gd name="T3" fmla="*/ 683472 h 18563"/>
              <a:gd name="T4" fmla="*/ 3073042 w 12896"/>
              <a:gd name="T5" fmla="*/ 900152 h 18563"/>
              <a:gd name="T6" fmla="*/ 3289212 w 12896"/>
              <a:gd name="T7" fmla="*/ 1183700 h 18563"/>
              <a:gd name="T8" fmla="*/ 3414350 w 12896"/>
              <a:gd name="T9" fmla="*/ 1525270 h 18563"/>
              <a:gd name="T10" fmla="*/ 3439241 w 12896"/>
              <a:gd name="T11" fmla="*/ 2575214 h 18563"/>
              <a:gd name="T12" fmla="*/ 965924 w 12896"/>
              <a:gd name="T13" fmla="*/ 1650161 h 18563"/>
              <a:gd name="T14" fmla="*/ 1057658 w 12896"/>
              <a:gd name="T15" fmla="*/ 1291874 h 18563"/>
              <a:gd name="T16" fmla="*/ 1240739 w 12896"/>
              <a:gd name="T17" fmla="*/ 983739 h 18563"/>
              <a:gd name="T18" fmla="*/ 1507374 w 12896"/>
              <a:gd name="T19" fmla="*/ 750342 h 18563"/>
              <a:gd name="T20" fmla="*/ 1831971 w 12896"/>
              <a:gd name="T21" fmla="*/ 592016 h 18563"/>
              <a:gd name="T22" fmla="*/ 2198483 w 12896"/>
              <a:gd name="T23" fmla="*/ 533681 h 18563"/>
              <a:gd name="T24" fmla="*/ 2365222 w 12896"/>
              <a:gd name="T25" fmla="*/ 3783833 h 18563"/>
              <a:gd name="T26" fmla="*/ 2548322 w 12896"/>
              <a:gd name="T27" fmla="*/ 3933624 h 18563"/>
              <a:gd name="T28" fmla="*/ 2614796 w 12896"/>
              <a:gd name="T29" fmla="*/ 4167021 h 18563"/>
              <a:gd name="T30" fmla="*/ 2589905 w 12896"/>
              <a:gd name="T31" fmla="*/ 4333881 h 18563"/>
              <a:gd name="T32" fmla="*/ 2498189 w 12896"/>
              <a:gd name="T33" fmla="*/ 4458771 h 18563"/>
              <a:gd name="T34" fmla="*/ 2465118 w 12896"/>
              <a:gd name="T35" fmla="*/ 5150427 h 18563"/>
              <a:gd name="T36" fmla="*/ 1940379 w 12896"/>
              <a:gd name="T37" fmla="*/ 4500389 h 18563"/>
              <a:gd name="T38" fmla="*/ 1831971 w 12896"/>
              <a:gd name="T39" fmla="*/ 4375499 h 18563"/>
              <a:gd name="T40" fmla="*/ 1782189 w 12896"/>
              <a:gd name="T41" fmla="*/ 4225375 h 18563"/>
              <a:gd name="T42" fmla="*/ 1815592 w 12896"/>
              <a:gd name="T43" fmla="*/ 4008696 h 18563"/>
              <a:gd name="T44" fmla="*/ 1965270 w 12896"/>
              <a:gd name="T45" fmla="*/ 3825451 h 18563"/>
              <a:gd name="T46" fmla="*/ 2198483 w 12896"/>
              <a:gd name="T47" fmla="*/ 3750380 h 18563"/>
              <a:gd name="T48" fmla="*/ 1840483 w 12896"/>
              <a:gd name="T49" fmla="*/ 41969 h 18563"/>
              <a:gd name="T50" fmla="*/ 1357346 w 12896"/>
              <a:gd name="T51" fmla="*/ 217012 h 18563"/>
              <a:gd name="T52" fmla="*/ 941033 w 12896"/>
              <a:gd name="T53" fmla="*/ 525147 h 18563"/>
              <a:gd name="T54" fmla="*/ 641346 w 12896"/>
              <a:gd name="T55" fmla="*/ 933586 h 18563"/>
              <a:gd name="T56" fmla="*/ 458247 w 12896"/>
              <a:gd name="T57" fmla="*/ 1417097 h 18563"/>
              <a:gd name="T58" fmla="*/ 424825 w 12896"/>
              <a:gd name="T59" fmla="*/ 2575214 h 18563"/>
              <a:gd name="T60" fmla="*/ 75005 w 12896"/>
              <a:gd name="T61" fmla="*/ 2600465 h 18563"/>
              <a:gd name="T62" fmla="*/ 16711 w 12896"/>
              <a:gd name="T63" fmla="*/ 2675185 h 18563"/>
              <a:gd name="T64" fmla="*/ 0 w 12896"/>
              <a:gd name="T65" fmla="*/ 6167268 h 18563"/>
              <a:gd name="T66" fmla="*/ 25223 w 12896"/>
              <a:gd name="T67" fmla="*/ 6258724 h 18563"/>
              <a:gd name="T68" fmla="*/ 99896 w 12896"/>
              <a:gd name="T69" fmla="*/ 6317059 h 18563"/>
              <a:gd name="T70" fmla="*/ 4230264 w 12896"/>
              <a:gd name="T71" fmla="*/ 6333795 h 18563"/>
              <a:gd name="T72" fmla="*/ 4321980 w 12896"/>
              <a:gd name="T73" fmla="*/ 6300342 h 18563"/>
              <a:gd name="T74" fmla="*/ 4380274 w 12896"/>
              <a:gd name="T75" fmla="*/ 6233805 h 18563"/>
              <a:gd name="T76" fmla="*/ 4396985 w 12896"/>
              <a:gd name="T77" fmla="*/ 2742073 h 18563"/>
              <a:gd name="T78" fmla="*/ 4371762 w 12896"/>
              <a:gd name="T79" fmla="*/ 2642083 h 18563"/>
              <a:gd name="T80" fmla="*/ 4297089 w 12896"/>
              <a:gd name="T81" fmla="*/ 2583748 h 18563"/>
              <a:gd name="T82" fmla="*/ 3972160 w 12896"/>
              <a:gd name="T83" fmla="*/ 1775384 h 18563"/>
              <a:gd name="T84" fmla="*/ 3897136 w 12896"/>
              <a:gd name="T85" fmla="*/ 1250237 h 18563"/>
              <a:gd name="T86" fmla="*/ 3672454 w 12896"/>
              <a:gd name="T87" fmla="*/ 783444 h 18563"/>
              <a:gd name="T88" fmla="*/ 3322634 w 12896"/>
              <a:gd name="T89" fmla="*/ 408439 h 18563"/>
              <a:gd name="T90" fmla="*/ 2889611 w 12896"/>
              <a:gd name="T91" fmla="*/ 141941 h 18563"/>
              <a:gd name="T92" fmla="*/ 2381582 w 12896"/>
              <a:gd name="T93" fmla="*/ 8534 h 1856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392" name="Google Shape;493;p37">
            <a:extLst>
              <a:ext uri="{FF2B5EF4-FFF2-40B4-BE49-F238E27FC236}">
                <a16:creationId xmlns:a16="http://schemas.microsoft.com/office/drawing/2014/main" id="{44E0810A-D121-D50E-72BE-77E1A7DCD30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142625" y="2603500"/>
            <a:ext cx="234950" cy="333375"/>
            <a:chOff x="6701050" y="2978375"/>
            <a:chExt cx="316300" cy="449425"/>
          </a:xfrm>
          <a:solidFill>
            <a:srgbClr val="334F74"/>
          </a:solidFill>
        </p:grpSpPr>
        <p:sp>
          <p:nvSpPr>
            <p:cNvPr id="14498" name="Google Shape;494;p37">
              <a:extLst>
                <a:ext uri="{FF2B5EF4-FFF2-40B4-BE49-F238E27FC236}">
                  <a16:creationId xmlns:a16="http://schemas.microsoft.com/office/drawing/2014/main" id="{EE8374FD-29AB-F02D-4A23-6779D145DA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1050" y="2978375"/>
              <a:ext cx="316300" cy="78175"/>
            </a:xfrm>
            <a:custGeom>
              <a:avLst/>
              <a:gdLst>
                <a:gd name="T0" fmla="*/ 196000 w 12652"/>
                <a:gd name="T1" fmla="*/ 19550 h 3127"/>
                <a:gd name="T2" fmla="*/ 196625 w 12652"/>
                <a:gd name="T3" fmla="*/ 20175 h 3127"/>
                <a:gd name="T4" fmla="*/ 197225 w 12652"/>
                <a:gd name="T5" fmla="*/ 20775 h 3127"/>
                <a:gd name="T6" fmla="*/ 197225 w 12652"/>
                <a:gd name="T7" fmla="*/ 22000 h 3127"/>
                <a:gd name="T8" fmla="*/ 197225 w 12652"/>
                <a:gd name="T9" fmla="*/ 35425 h 3127"/>
                <a:gd name="T10" fmla="*/ 119075 w 12652"/>
                <a:gd name="T11" fmla="*/ 35425 h 3127"/>
                <a:gd name="T12" fmla="*/ 119075 w 12652"/>
                <a:gd name="T13" fmla="*/ 22000 h 3127"/>
                <a:gd name="T14" fmla="*/ 119075 w 12652"/>
                <a:gd name="T15" fmla="*/ 20775 h 3127"/>
                <a:gd name="T16" fmla="*/ 119675 w 12652"/>
                <a:gd name="T17" fmla="*/ 20175 h 3127"/>
                <a:gd name="T18" fmla="*/ 120300 w 12652"/>
                <a:gd name="T19" fmla="*/ 19550 h 3127"/>
                <a:gd name="T20" fmla="*/ 196000 w 12652"/>
                <a:gd name="T21" fmla="*/ 19550 h 3127"/>
                <a:gd name="T22" fmla="*/ 121525 w 12652"/>
                <a:gd name="T23" fmla="*/ 25 h 3127"/>
                <a:gd name="T24" fmla="*/ 117250 w 12652"/>
                <a:gd name="T25" fmla="*/ 625 h 3127"/>
                <a:gd name="T26" fmla="*/ 112975 w 12652"/>
                <a:gd name="T27" fmla="*/ 1850 h 3127"/>
                <a:gd name="T28" fmla="*/ 109300 w 12652"/>
                <a:gd name="T29" fmla="*/ 3675 h 3127"/>
                <a:gd name="T30" fmla="*/ 106250 w 12652"/>
                <a:gd name="T31" fmla="*/ 6725 h 3127"/>
                <a:gd name="T32" fmla="*/ 103200 w 12652"/>
                <a:gd name="T33" fmla="*/ 9800 h 3127"/>
                <a:gd name="T34" fmla="*/ 101375 w 12652"/>
                <a:gd name="T35" fmla="*/ 13450 h 3127"/>
                <a:gd name="T36" fmla="*/ 100150 w 12652"/>
                <a:gd name="T37" fmla="*/ 17725 h 3127"/>
                <a:gd name="T38" fmla="*/ 99550 w 12652"/>
                <a:gd name="T39" fmla="*/ 22000 h 3127"/>
                <a:gd name="T40" fmla="*/ 99550 w 12652"/>
                <a:gd name="T41" fmla="*/ 35425 h 3127"/>
                <a:gd name="T42" fmla="*/ 9775 w 12652"/>
                <a:gd name="T43" fmla="*/ 35425 h 3127"/>
                <a:gd name="T44" fmla="*/ 7350 w 12652"/>
                <a:gd name="T45" fmla="*/ 36650 h 3127"/>
                <a:gd name="T46" fmla="*/ 5500 w 12652"/>
                <a:gd name="T47" fmla="*/ 37275 h 3127"/>
                <a:gd name="T48" fmla="*/ 3675 w 12652"/>
                <a:gd name="T49" fmla="*/ 39100 h 3127"/>
                <a:gd name="T50" fmla="*/ 1850 w 12652"/>
                <a:gd name="T51" fmla="*/ 40925 h 3127"/>
                <a:gd name="T52" fmla="*/ 1225 w 12652"/>
                <a:gd name="T53" fmla="*/ 42750 h 3127"/>
                <a:gd name="T54" fmla="*/ 25 w 12652"/>
                <a:gd name="T55" fmla="*/ 45200 h 3127"/>
                <a:gd name="T56" fmla="*/ 25 w 12652"/>
                <a:gd name="T57" fmla="*/ 47650 h 3127"/>
                <a:gd name="T58" fmla="*/ 25 w 12652"/>
                <a:gd name="T59" fmla="*/ 78175 h 3127"/>
                <a:gd name="T60" fmla="*/ 316300 w 12652"/>
                <a:gd name="T61" fmla="*/ 78175 h 3127"/>
                <a:gd name="T62" fmla="*/ 316300 w 12652"/>
                <a:gd name="T63" fmla="*/ 47650 h 3127"/>
                <a:gd name="T64" fmla="*/ 316300 w 12652"/>
                <a:gd name="T65" fmla="*/ 45200 h 3127"/>
                <a:gd name="T66" fmla="*/ 315075 w 12652"/>
                <a:gd name="T67" fmla="*/ 42750 h 3127"/>
                <a:gd name="T68" fmla="*/ 314450 w 12652"/>
                <a:gd name="T69" fmla="*/ 40925 h 3127"/>
                <a:gd name="T70" fmla="*/ 312625 w 12652"/>
                <a:gd name="T71" fmla="*/ 39100 h 3127"/>
                <a:gd name="T72" fmla="*/ 310800 w 12652"/>
                <a:gd name="T73" fmla="*/ 37275 h 3127"/>
                <a:gd name="T74" fmla="*/ 308975 w 12652"/>
                <a:gd name="T75" fmla="*/ 36650 h 3127"/>
                <a:gd name="T76" fmla="*/ 306525 w 12652"/>
                <a:gd name="T77" fmla="*/ 35425 h 3127"/>
                <a:gd name="T78" fmla="*/ 216775 w 12652"/>
                <a:gd name="T79" fmla="*/ 35425 h 3127"/>
                <a:gd name="T80" fmla="*/ 216775 w 12652"/>
                <a:gd name="T81" fmla="*/ 22000 h 3127"/>
                <a:gd name="T82" fmla="*/ 216150 w 12652"/>
                <a:gd name="T83" fmla="*/ 17725 h 3127"/>
                <a:gd name="T84" fmla="*/ 214925 w 12652"/>
                <a:gd name="T85" fmla="*/ 13450 h 3127"/>
                <a:gd name="T86" fmla="*/ 213100 w 12652"/>
                <a:gd name="T87" fmla="*/ 9800 h 3127"/>
                <a:gd name="T88" fmla="*/ 210050 w 12652"/>
                <a:gd name="T89" fmla="*/ 6725 h 3127"/>
                <a:gd name="T90" fmla="*/ 207000 w 12652"/>
                <a:gd name="T91" fmla="*/ 3675 h 3127"/>
                <a:gd name="T92" fmla="*/ 203325 w 12652"/>
                <a:gd name="T93" fmla="*/ 1850 h 3127"/>
                <a:gd name="T94" fmla="*/ 199050 w 12652"/>
                <a:gd name="T95" fmla="*/ 625 h 3127"/>
                <a:gd name="T96" fmla="*/ 194775 w 12652"/>
                <a:gd name="T97" fmla="*/ 25 h 3127"/>
                <a:gd name="T98" fmla="*/ 121525 w 12652"/>
                <a:gd name="T99" fmla="*/ 25 h 312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lnTo>
                    <a:pt x="7840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lnTo>
                    <a:pt x="486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99" name="Google Shape;495;p37">
              <a:extLst>
                <a:ext uri="{FF2B5EF4-FFF2-40B4-BE49-F238E27FC236}">
                  <a16:creationId xmlns:a16="http://schemas.microsoft.com/office/drawing/2014/main" id="{84F176EE-4158-B8F5-0788-77DCC014F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3875" y="3068750"/>
              <a:ext cx="290650" cy="359050"/>
            </a:xfrm>
            <a:custGeom>
              <a:avLst/>
              <a:gdLst>
                <a:gd name="T0" fmla="*/ 67775 w 11626"/>
                <a:gd name="T1" fmla="*/ 42750 h 14362"/>
                <a:gd name="T2" fmla="*/ 70850 w 11626"/>
                <a:gd name="T3" fmla="*/ 46425 h 14362"/>
                <a:gd name="T4" fmla="*/ 71450 w 11626"/>
                <a:gd name="T5" fmla="*/ 310800 h 14362"/>
                <a:gd name="T6" fmla="*/ 69625 w 11626"/>
                <a:gd name="T7" fmla="*/ 315075 h 14362"/>
                <a:gd name="T8" fmla="*/ 65350 w 11626"/>
                <a:gd name="T9" fmla="*/ 316900 h 14362"/>
                <a:gd name="T10" fmla="*/ 61075 w 11626"/>
                <a:gd name="T11" fmla="*/ 315075 h 14362"/>
                <a:gd name="T12" fmla="*/ 59225 w 11626"/>
                <a:gd name="T13" fmla="*/ 310800 h 14362"/>
                <a:gd name="T14" fmla="*/ 59850 w 11626"/>
                <a:gd name="T15" fmla="*/ 46425 h 14362"/>
                <a:gd name="T16" fmla="*/ 62900 w 11626"/>
                <a:gd name="T17" fmla="*/ 42750 h 14362"/>
                <a:gd name="T18" fmla="*/ 145325 w 11626"/>
                <a:gd name="T19" fmla="*/ 42150 h 14362"/>
                <a:gd name="T20" fmla="*/ 149600 w 11626"/>
                <a:gd name="T21" fmla="*/ 43975 h 14362"/>
                <a:gd name="T22" fmla="*/ 151425 w 11626"/>
                <a:gd name="T23" fmla="*/ 48250 h 14362"/>
                <a:gd name="T24" fmla="*/ 150825 w 11626"/>
                <a:gd name="T25" fmla="*/ 313225 h 14362"/>
                <a:gd name="T26" fmla="*/ 147775 w 11626"/>
                <a:gd name="T27" fmla="*/ 316300 h 14362"/>
                <a:gd name="T28" fmla="*/ 142875 w 11626"/>
                <a:gd name="T29" fmla="*/ 316300 h 14362"/>
                <a:gd name="T30" fmla="*/ 139825 w 11626"/>
                <a:gd name="T31" fmla="*/ 313225 h 14362"/>
                <a:gd name="T32" fmla="*/ 139225 w 11626"/>
                <a:gd name="T33" fmla="*/ 48250 h 14362"/>
                <a:gd name="T34" fmla="*/ 141050 w 11626"/>
                <a:gd name="T35" fmla="*/ 43975 h 14362"/>
                <a:gd name="T36" fmla="*/ 145325 w 11626"/>
                <a:gd name="T37" fmla="*/ 42150 h 14362"/>
                <a:gd name="T38" fmla="*/ 227750 w 11626"/>
                <a:gd name="T39" fmla="*/ 42750 h 14362"/>
                <a:gd name="T40" fmla="*/ 230800 w 11626"/>
                <a:gd name="T41" fmla="*/ 46425 h 14362"/>
                <a:gd name="T42" fmla="*/ 231425 w 11626"/>
                <a:gd name="T43" fmla="*/ 310800 h 14362"/>
                <a:gd name="T44" fmla="*/ 229575 w 11626"/>
                <a:gd name="T45" fmla="*/ 315075 h 14362"/>
                <a:gd name="T46" fmla="*/ 225325 w 11626"/>
                <a:gd name="T47" fmla="*/ 316900 h 14362"/>
                <a:gd name="T48" fmla="*/ 221050 w 11626"/>
                <a:gd name="T49" fmla="*/ 315075 h 14362"/>
                <a:gd name="T50" fmla="*/ 219200 w 11626"/>
                <a:gd name="T51" fmla="*/ 310800 h 14362"/>
                <a:gd name="T52" fmla="*/ 219825 w 11626"/>
                <a:gd name="T53" fmla="*/ 46425 h 14362"/>
                <a:gd name="T54" fmla="*/ 222875 w 11626"/>
                <a:gd name="T55" fmla="*/ 42750 h 14362"/>
                <a:gd name="T56" fmla="*/ 0 w 11626"/>
                <a:gd name="T57" fmla="*/ 0 h 14362"/>
                <a:gd name="T58" fmla="*/ 0 w 11626"/>
                <a:gd name="T59" fmla="*/ 349250 h 14362"/>
                <a:gd name="T60" fmla="*/ 1850 w 11626"/>
                <a:gd name="T61" fmla="*/ 353525 h 14362"/>
                <a:gd name="T62" fmla="*/ 5500 w 11626"/>
                <a:gd name="T63" fmla="*/ 356575 h 14362"/>
                <a:gd name="T64" fmla="*/ 9775 w 11626"/>
                <a:gd name="T65" fmla="*/ 358425 h 14362"/>
                <a:gd name="T66" fmla="*/ 278425 w 11626"/>
                <a:gd name="T67" fmla="*/ 359025 h 14362"/>
                <a:gd name="T68" fmla="*/ 283325 w 11626"/>
                <a:gd name="T69" fmla="*/ 357800 h 14362"/>
                <a:gd name="T70" fmla="*/ 286975 w 11626"/>
                <a:gd name="T71" fmla="*/ 355375 h 14362"/>
                <a:gd name="T72" fmla="*/ 289425 w 11626"/>
                <a:gd name="T73" fmla="*/ 351700 h 14362"/>
                <a:gd name="T74" fmla="*/ 290650 w 11626"/>
                <a:gd name="T75" fmla="*/ 346825 h 14362"/>
                <a:gd name="T76" fmla="*/ 0 w 11626"/>
                <a:gd name="T77" fmla="*/ 0 h 143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93" name="Google Shape;496;p37">
            <a:extLst>
              <a:ext uri="{FF2B5EF4-FFF2-40B4-BE49-F238E27FC236}">
                <a16:creationId xmlns:a16="http://schemas.microsoft.com/office/drawing/2014/main" id="{88CF6FAB-85B9-2858-6782-BD844077064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02438" y="3151188"/>
            <a:ext cx="333375" cy="225425"/>
            <a:chOff x="1241275" y="3718400"/>
            <a:chExt cx="450650" cy="302875"/>
          </a:xfrm>
          <a:solidFill>
            <a:srgbClr val="334F74"/>
          </a:solidFill>
        </p:grpSpPr>
        <p:sp>
          <p:nvSpPr>
            <p:cNvPr id="14494" name="Google Shape;497;p37">
              <a:extLst>
                <a:ext uri="{FF2B5EF4-FFF2-40B4-BE49-F238E27FC236}">
                  <a16:creationId xmlns:a16="http://schemas.microsoft.com/office/drawing/2014/main" id="{B3B637DD-38C4-0C1B-7ABD-C1F8A21CE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275" y="3718400"/>
              <a:ext cx="450650" cy="302875"/>
            </a:xfrm>
            <a:custGeom>
              <a:avLst/>
              <a:gdLst>
                <a:gd name="T0" fmla="*/ 426200 w 18026"/>
                <a:gd name="T1" fmla="*/ 24425 h 12115"/>
                <a:gd name="T2" fmla="*/ 426200 w 18026"/>
                <a:gd name="T3" fmla="*/ 78175 h 12115"/>
                <a:gd name="T4" fmla="*/ 24450 w 18026"/>
                <a:gd name="T5" fmla="*/ 78175 h 12115"/>
                <a:gd name="T6" fmla="*/ 24450 w 18026"/>
                <a:gd name="T7" fmla="*/ 24425 h 12115"/>
                <a:gd name="T8" fmla="*/ 426200 w 18026"/>
                <a:gd name="T9" fmla="*/ 24425 h 12115"/>
                <a:gd name="T10" fmla="*/ 426200 w 18026"/>
                <a:gd name="T11" fmla="*/ 136175 h 12115"/>
                <a:gd name="T12" fmla="*/ 426200 w 18026"/>
                <a:gd name="T13" fmla="*/ 278425 h 12115"/>
                <a:gd name="T14" fmla="*/ 24450 w 18026"/>
                <a:gd name="T15" fmla="*/ 278425 h 12115"/>
                <a:gd name="T16" fmla="*/ 24450 w 18026"/>
                <a:gd name="T17" fmla="*/ 136175 h 12115"/>
                <a:gd name="T18" fmla="*/ 426200 w 18026"/>
                <a:gd name="T19" fmla="*/ 136175 h 12115"/>
                <a:gd name="T20" fmla="*/ 24450 w 18026"/>
                <a:gd name="T21" fmla="*/ 25 h 12115"/>
                <a:gd name="T22" fmla="*/ 19550 w 18026"/>
                <a:gd name="T23" fmla="*/ 625 h 12115"/>
                <a:gd name="T24" fmla="*/ 14675 w 18026"/>
                <a:gd name="T25" fmla="*/ 1850 h 12115"/>
                <a:gd name="T26" fmla="*/ 10400 w 18026"/>
                <a:gd name="T27" fmla="*/ 4300 h 12115"/>
                <a:gd name="T28" fmla="*/ 7350 w 18026"/>
                <a:gd name="T29" fmla="*/ 7350 h 12115"/>
                <a:gd name="T30" fmla="*/ 4300 w 18026"/>
                <a:gd name="T31" fmla="*/ 11000 h 12115"/>
                <a:gd name="T32" fmla="*/ 1850 w 18026"/>
                <a:gd name="T33" fmla="*/ 15275 h 12115"/>
                <a:gd name="T34" fmla="*/ 625 w 18026"/>
                <a:gd name="T35" fmla="*/ 19550 h 12115"/>
                <a:gd name="T36" fmla="*/ 25 w 18026"/>
                <a:gd name="T37" fmla="*/ 24425 h 12115"/>
                <a:gd name="T38" fmla="*/ 25 w 18026"/>
                <a:gd name="T39" fmla="*/ 278425 h 12115"/>
                <a:gd name="T40" fmla="*/ 625 w 18026"/>
                <a:gd name="T41" fmla="*/ 283325 h 12115"/>
                <a:gd name="T42" fmla="*/ 1850 w 18026"/>
                <a:gd name="T43" fmla="*/ 287600 h 12115"/>
                <a:gd name="T44" fmla="*/ 4300 w 18026"/>
                <a:gd name="T45" fmla="*/ 291875 h 12115"/>
                <a:gd name="T46" fmla="*/ 7350 w 18026"/>
                <a:gd name="T47" fmla="*/ 295525 h 12115"/>
                <a:gd name="T48" fmla="*/ 10400 w 18026"/>
                <a:gd name="T49" fmla="*/ 298575 h 12115"/>
                <a:gd name="T50" fmla="*/ 14675 w 18026"/>
                <a:gd name="T51" fmla="*/ 301025 h 12115"/>
                <a:gd name="T52" fmla="*/ 19550 w 18026"/>
                <a:gd name="T53" fmla="*/ 302250 h 12115"/>
                <a:gd name="T54" fmla="*/ 24450 w 18026"/>
                <a:gd name="T55" fmla="*/ 302850 h 12115"/>
                <a:gd name="T56" fmla="*/ 426200 w 18026"/>
                <a:gd name="T57" fmla="*/ 302850 h 12115"/>
                <a:gd name="T58" fmla="*/ 431075 w 18026"/>
                <a:gd name="T59" fmla="*/ 302250 h 12115"/>
                <a:gd name="T60" fmla="*/ 435975 w 18026"/>
                <a:gd name="T61" fmla="*/ 301025 h 12115"/>
                <a:gd name="T62" fmla="*/ 440250 w 18026"/>
                <a:gd name="T63" fmla="*/ 298575 h 12115"/>
                <a:gd name="T64" fmla="*/ 443300 w 18026"/>
                <a:gd name="T65" fmla="*/ 295525 h 12115"/>
                <a:gd name="T66" fmla="*/ 446350 w 18026"/>
                <a:gd name="T67" fmla="*/ 291875 h 12115"/>
                <a:gd name="T68" fmla="*/ 448800 w 18026"/>
                <a:gd name="T69" fmla="*/ 287600 h 12115"/>
                <a:gd name="T70" fmla="*/ 450025 w 18026"/>
                <a:gd name="T71" fmla="*/ 283325 h 12115"/>
                <a:gd name="T72" fmla="*/ 450625 w 18026"/>
                <a:gd name="T73" fmla="*/ 278425 h 12115"/>
                <a:gd name="T74" fmla="*/ 450625 w 18026"/>
                <a:gd name="T75" fmla="*/ 24425 h 12115"/>
                <a:gd name="T76" fmla="*/ 450025 w 18026"/>
                <a:gd name="T77" fmla="*/ 19550 h 12115"/>
                <a:gd name="T78" fmla="*/ 448800 w 18026"/>
                <a:gd name="T79" fmla="*/ 15275 h 12115"/>
                <a:gd name="T80" fmla="*/ 446350 w 18026"/>
                <a:gd name="T81" fmla="*/ 11000 h 12115"/>
                <a:gd name="T82" fmla="*/ 443300 w 18026"/>
                <a:gd name="T83" fmla="*/ 7350 h 12115"/>
                <a:gd name="T84" fmla="*/ 440250 w 18026"/>
                <a:gd name="T85" fmla="*/ 4300 h 12115"/>
                <a:gd name="T86" fmla="*/ 435975 w 18026"/>
                <a:gd name="T87" fmla="*/ 1850 h 12115"/>
                <a:gd name="T88" fmla="*/ 431075 w 18026"/>
                <a:gd name="T89" fmla="*/ 625 h 12115"/>
                <a:gd name="T90" fmla="*/ 426200 w 18026"/>
                <a:gd name="T91" fmla="*/ 25 h 12115"/>
                <a:gd name="T92" fmla="*/ 24450 w 18026"/>
                <a:gd name="T93" fmla="*/ 25 h 1211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lnTo>
                    <a:pt x="1704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lnTo>
                    <a:pt x="1704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lnTo>
                    <a:pt x="97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95" name="Google Shape;498;p37">
              <a:extLst>
                <a:ext uri="{FF2B5EF4-FFF2-40B4-BE49-F238E27FC236}">
                  <a16:creationId xmlns:a16="http://schemas.microsoft.com/office/drawing/2014/main" id="{BE5D8F76-9CEC-0131-FAD8-161525E1C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175" y="3895475"/>
              <a:ext cx="174050" cy="12225"/>
            </a:xfrm>
            <a:custGeom>
              <a:avLst/>
              <a:gdLst>
                <a:gd name="T0" fmla="*/ 6125 w 6962"/>
                <a:gd name="T1" fmla="*/ 0 h 489"/>
                <a:gd name="T2" fmla="*/ 3675 w 6962"/>
                <a:gd name="T3" fmla="*/ 625 h 489"/>
                <a:gd name="T4" fmla="*/ 1850 w 6962"/>
                <a:gd name="T5" fmla="*/ 1850 h 489"/>
                <a:gd name="T6" fmla="*/ 625 w 6962"/>
                <a:gd name="T7" fmla="*/ 3675 h 489"/>
                <a:gd name="T8" fmla="*/ 25 w 6962"/>
                <a:gd name="T9" fmla="*/ 6100 h 489"/>
                <a:gd name="T10" fmla="*/ 625 w 6962"/>
                <a:gd name="T11" fmla="*/ 8550 h 489"/>
                <a:gd name="T12" fmla="*/ 1850 w 6962"/>
                <a:gd name="T13" fmla="*/ 10375 h 489"/>
                <a:gd name="T14" fmla="*/ 3675 w 6962"/>
                <a:gd name="T15" fmla="*/ 11600 h 489"/>
                <a:gd name="T16" fmla="*/ 6125 w 6962"/>
                <a:gd name="T17" fmla="*/ 12225 h 489"/>
                <a:gd name="T18" fmla="*/ 167925 w 6962"/>
                <a:gd name="T19" fmla="*/ 12225 h 489"/>
                <a:gd name="T20" fmla="*/ 170375 w 6962"/>
                <a:gd name="T21" fmla="*/ 11600 h 489"/>
                <a:gd name="T22" fmla="*/ 172200 w 6962"/>
                <a:gd name="T23" fmla="*/ 10375 h 489"/>
                <a:gd name="T24" fmla="*/ 174025 w 6962"/>
                <a:gd name="T25" fmla="*/ 8550 h 489"/>
                <a:gd name="T26" fmla="*/ 174025 w 6962"/>
                <a:gd name="T27" fmla="*/ 6100 h 489"/>
                <a:gd name="T28" fmla="*/ 174025 w 6962"/>
                <a:gd name="T29" fmla="*/ 3675 h 489"/>
                <a:gd name="T30" fmla="*/ 172200 w 6962"/>
                <a:gd name="T31" fmla="*/ 1850 h 489"/>
                <a:gd name="T32" fmla="*/ 170375 w 6962"/>
                <a:gd name="T33" fmla="*/ 625 h 489"/>
                <a:gd name="T34" fmla="*/ 167925 w 6962"/>
                <a:gd name="T35" fmla="*/ 0 h 489"/>
                <a:gd name="T36" fmla="*/ 6125 w 6962"/>
                <a:gd name="T37" fmla="*/ 0 h 4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lnTo>
                    <a:pt x="2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96" name="Google Shape;499;p37">
              <a:extLst>
                <a:ext uri="{FF2B5EF4-FFF2-40B4-BE49-F238E27FC236}">
                  <a16:creationId xmlns:a16="http://schemas.microsoft.com/office/drawing/2014/main" id="{E5685007-72DF-9B58-C8BA-AB91D4E10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3175" y="3935775"/>
              <a:ext cx="122750" cy="12225"/>
            </a:xfrm>
            <a:custGeom>
              <a:avLst/>
              <a:gdLst>
                <a:gd name="T0" fmla="*/ 6125 w 4910"/>
                <a:gd name="T1" fmla="*/ 0 h 489"/>
                <a:gd name="T2" fmla="*/ 3675 w 4910"/>
                <a:gd name="T3" fmla="*/ 625 h 489"/>
                <a:gd name="T4" fmla="*/ 1850 w 4910"/>
                <a:gd name="T5" fmla="*/ 1825 h 489"/>
                <a:gd name="T6" fmla="*/ 625 w 4910"/>
                <a:gd name="T7" fmla="*/ 3675 h 489"/>
                <a:gd name="T8" fmla="*/ 25 w 4910"/>
                <a:gd name="T9" fmla="*/ 6100 h 489"/>
                <a:gd name="T10" fmla="*/ 625 w 4910"/>
                <a:gd name="T11" fmla="*/ 8550 h 489"/>
                <a:gd name="T12" fmla="*/ 1850 w 4910"/>
                <a:gd name="T13" fmla="*/ 10375 h 489"/>
                <a:gd name="T14" fmla="*/ 3675 w 4910"/>
                <a:gd name="T15" fmla="*/ 11600 h 489"/>
                <a:gd name="T16" fmla="*/ 6125 w 4910"/>
                <a:gd name="T17" fmla="*/ 12225 h 489"/>
                <a:gd name="T18" fmla="*/ 116650 w 4910"/>
                <a:gd name="T19" fmla="*/ 12225 h 489"/>
                <a:gd name="T20" fmla="*/ 119075 w 4910"/>
                <a:gd name="T21" fmla="*/ 11600 h 489"/>
                <a:gd name="T22" fmla="*/ 120925 w 4910"/>
                <a:gd name="T23" fmla="*/ 10375 h 489"/>
                <a:gd name="T24" fmla="*/ 122125 w 4910"/>
                <a:gd name="T25" fmla="*/ 8550 h 489"/>
                <a:gd name="T26" fmla="*/ 122750 w 4910"/>
                <a:gd name="T27" fmla="*/ 6100 h 489"/>
                <a:gd name="T28" fmla="*/ 122125 w 4910"/>
                <a:gd name="T29" fmla="*/ 3675 h 489"/>
                <a:gd name="T30" fmla="*/ 120925 w 4910"/>
                <a:gd name="T31" fmla="*/ 1825 h 489"/>
                <a:gd name="T32" fmla="*/ 119075 w 4910"/>
                <a:gd name="T33" fmla="*/ 625 h 489"/>
                <a:gd name="T34" fmla="*/ 116650 w 4910"/>
                <a:gd name="T35" fmla="*/ 0 h 489"/>
                <a:gd name="T36" fmla="*/ 6125 w 4910"/>
                <a:gd name="T37" fmla="*/ 0 h 4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lnTo>
                    <a:pt x="2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97" name="Google Shape;500;p37">
              <a:extLst>
                <a:ext uri="{FF2B5EF4-FFF2-40B4-BE49-F238E27FC236}">
                  <a16:creationId xmlns:a16="http://schemas.microsoft.com/office/drawing/2014/main" id="{3394AFDC-8665-1790-4B01-AE6B881B8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375" y="3901575"/>
              <a:ext cx="62300" cy="40325"/>
            </a:xfrm>
            <a:custGeom>
              <a:avLst/>
              <a:gdLst>
                <a:gd name="T0" fmla="*/ 9800 w 2492"/>
                <a:gd name="T1" fmla="*/ 0 h 1613"/>
                <a:gd name="T2" fmla="*/ 7350 w 2492"/>
                <a:gd name="T3" fmla="*/ 625 h 1613"/>
                <a:gd name="T4" fmla="*/ 5525 w 2492"/>
                <a:gd name="T5" fmla="*/ 1850 h 1613"/>
                <a:gd name="T6" fmla="*/ 3675 w 2492"/>
                <a:gd name="T7" fmla="*/ 3675 h 1613"/>
                <a:gd name="T8" fmla="*/ 2475 w 2492"/>
                <a:gd name="T9" fmla="*/ 5500 h 1613"/>
                <a:gd name="T10" fmla="*/ 1250 w 2492"/>
                <a:gd name="T11" fmla="*/ 7350 h 1613"/>
                <a:gd name="T12" fmla="*/ 625 w 2492"/>
                <a:gd name="T13" fmla="*/ 9775 h 1613"/>
                <a:gd name="T14" fmla="*/ 25 w 2492"/>
                <a:gd name="T15" fmla="*/ 12225 h 1613"/>
                <a:gd name="T16" fmla="*/ 25 w 2492"/>
                <a:gd name="T17" fmla="*/ 28100 h 1613"/>
                <a:gd name="T18" fmla="*/ 625 w 2492"/>
                <a:gd name="T19" fmla="*/ 30550 h 1613"/>
                <a:gd name="T20" fmla="*/ 1250 w 2492"/>
                <a:gd name="T21" fmla="*/ 32975 h 1613"/>
                <a:gd name="T22" fmla="*/ 2475 w 2492"/>
                <a:gd name="T23" fmla="*/ 34825 h 1613"/>
                <a:gd name="T24" fmla="*/ 3675 w 2492"/>
                <a:gd name="T25" fmla="*/ 36650 h 1613"/>
                <a:gd name="T26" fmla="*/ 5525 w 2492"/>
                <a:gd name="T27" fmla="*/ 37875 h 1613"/>
                <a:gd name="T28" fmla="*/ 7350 w 2492"/>
                <a:gd name="T29" fmla="*/ 39100 h 1613"/>
                <a:gd name="T30" fmla="*/ 9800 w 2492"/>
                <a:gd name="T31" fmla="*/ 39700 h 1613"/>
                <a:gd name="T32" fmla="*/ 12225 w 2492"/>
                <a:gd name="T33" fmla="*/ 40300 h 1613"/>
                <a:gd name="T34" fmla="*/ 50100 w 2492"/>
                <a:gd name="T35" fmla="*/ 40300 h 1613"/>
                <a:gd name="T36" fmla="*/ 52525 w 2492"/>
                <a:gd name="T37" fmla="*/ 39700 h 1613"/>
                <a:gd name="T38" fmla="*/ 54975 w 2492"/>
                <a:gd name="T39" fmla="*/ 39100 h 1613"/>
                <a:gd name="T40" fmla="*/ 56800 w 2492"/>
                <a:gd name="T41" fmla="*/ 37875 h 1613"/>
                <a:gd name="T42" fmla="*/ 58625 w 2492"/>
                <a:gd name="T43" fmla="*/ 36650 h 1613"/>
                <a:gd name="T44" fmla="*/ 59850 w 2492"/>
                <a:gd name="T45" fmla="*/ 34825 h 1613"/>
                <a:gd name="T46" fmla="*/ 61075 w 2492"/>
                <a:gd name="T47" fmla="*/ 32975 h 1613"/>
                <a:gd name="T48" fmla="*/ 62300 w 2492"/>
                <a:gd name="T49" fmla="*/ 30550 h 1613"/>
                <a:gd name="T50" fmla="*/ 62300 w 2492"/>
                <a:gd name="T51" fmla="*/ 28100 h 1613"/>
                <a:gd name="T52" fmla="*/ 62300 w 2492"/>
                <a:gd name="T53" fmla="*/ 12225 h 1613"/>
                <a:gd name="T54" fmla="*/ 62300 w 2492"/>
                <a:gd name="T55" fmla="*/ 9775 h 1613"/>
                <a:gd name="T56" fmla="*/ 61075 w 2492"/>
                <a:gd name="T57" fmla="*/ 7350 h 1613"/>
                <a:gd name="T58" fmla="*/ 59850 w 2492"/>
                <a:gd name="T59" fmla="*/ 5500 h 1613"/>
                <a:gd name="T60" fmla="*/ 58625 w 2492"/>
                <a:gd name="T61" fmla="*/ 3675 h 1613"/>
                <a:gd name="T62" fmla="*/ 56800 w 2492"/>
                <a:gd name="T63" fmla="*/ 1850 h 1613"/>
                <a:gd name="T64" fmla="*/ 54975 w 2492"/>
                <a:gd name="T65" fmla="*/ 625 h 1613"/>
                <a:gd name="T66" fmla="*/ 52525 w 2492"/>
                <a:gd name="T67" fmla="*/ 0 h 1613"/>
                <a:gd name="T68" fmla="*/ 9800 w 2492"/>
                <a:gd name="T69" fmla="*/ 0 h 16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lnTo>
                    <a:pt x="3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94" name="Google Shape;501;p37">
            <a:extLst>
              <a:ext uri="{FF2B5EF4-FFF2-40B4-BE49-F238E27FC236}">
                <a16:creationId xmlns:a16="http://schemas.microsoft.com/office/drawing/2014/main" id="{9FEF0FCB-940D-1B18-6E20-DB4064A066B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605675" y="3135313"/>
            <a:ext cx="325438" cy="258762"/>
            <a:chOff x="1921475" y="3695200"/>
            <a:chExt cx="438400" cy="349875"/>
          </a:xfrm>
          <a:solidFill>
            <a:srgbClr val="334F74"/>
          </a:solidFill>
        </p:grpSpPr>
        <p:sp>
          <p:nvSpPr>
            <p:cNvPr id="14491" name="Google Shape;502;p37">
              <a:extLst>
                <a:ext uri="{FF2B5EF4-FFF2-40B4-BE49-F238E27FC236}">
                  <a16:creationId xmlns:a16="http://schemas.microsoft.com/office/drawing/2014/main" id="{216E0050-AEE3-40ED-8E70-33DB3ED57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900" y="3992550"/>
              <a:ext cx="52525" cy="52525"/>
            </a:xfrm>
            <a:custGeom>
              <a:avLst/>
              <a:gdLst>
                <a:gd name="T0" fmla="*/ 20775 w 2101"/>
                <a:gd name="T1" fmla="*/ 25 h 2101"/>
                <a:gd name="T2" fmla="*/ 15900 w 2101"/>
                <a:gd name="T3" fmla="*/ 1850 h 2101"/>
                <a:gd name="T4" fmla="*/ 11625 w 2101"/>
                <a:gd name="T5" fmla="*/ 4275 h 2101"/>
                <a:gd name="T6" fmla="*/ 7950 w 2101"/>
                <a:gd name="T7" fmla="*/ 7350 h 2101"/>
                <a:gd name="T8" fmla="*/ 4300 w 2101"/>
                <a:gd name="T9" fmla="*/ 11000 h 2101"/>
                <a:gd name="T10" fmla="*/ 1850 w 2101"/>
                <a:gd name="T11" fmla="*/ 15900 h 2101"/>
                <a:gd name="T12" fmla="*/ 625 w 2101"/>
                <a:gd name="T13" fmla="*/ 20775 h 2101"/>
                <a:gd name="T14" fmla="*/ 25 w 2101"/>
                <a:gd name="T15" fmla="*/ 26275 h 2101"/>
                <a:gd name="T16" fmla="*/ 625 w 2101"/>
                <a:gd name="T17" fmla="*/ 31150 h 2101"/>
                <a:gd name="T18" fmla="*/ 1850 w 2101"/>
                <a:gd name="T19" fmla="*/ 36025 h 2101"/>
                <a:gd name="T20" fmla="*/ 4300 w 2101"/>
                <a:gd name="T21" fmla="*/ 40925 h 2101"/>
                <a:gd name="T22" fmla="*/ 7950 w 2101"/>
                <a:gd name="T23" fmla="*/ 44575 h 2101"/>
                <a:gd name="T24" fmla="*/ 11625 w 2101"/>
                <a:gd name="T25" fmla="*/ 47650 h 2101"/>
                <a:gd name="T26" fmla="*/ 15900 w 2101"/>
                <a:gd name="T27" fmla="*/ 50075 h 2101"/>
                <a:gd name="T28" fmla="*/ 20775 w 2101"/>
                <a:gd name="T29" fmla="*/ 51900 h 2101"/>
                <a:gd name="T30" fmla="*/ 26275 w 2101"/>
                <a:gd name="T31" fmla="*/ 52525 h 2101"/>
                <a:gd name="T32" fmla="*/ 31775 w 2101"/>
                <a:gd name="T33" fmla="*/ 51900 h 2101"/>
                <a:gd name="T34" fmla="*/ 36650 w 2101"/>
                <a:gd name="T35" fmla="*/ 50075 h 2101"/>
                <a:gd name="T36" fmla="*/ 40925 w 2101"/>
                <a:gd name="T37" fmla="*/ 47650 h 2101"/>
                <a:gd name="T38" fmla="*/ 44575 w 2101"/>
                <a:gd name="T39" fmla="*/ 44575 h 2101"/>
                <a:gd name="T40" fmla="*/ 48250 w 2101"/>
                <a:gd name="T41" fmla="*/ 40925 h 2101"/>
                <a:gd name="T42" fmla="*/ 50700 w 2101"/>
                <a:gd name="T43" fmla="*/ 36025 h 2101"/>
                <a:gd name="T44" fmla="*/ 51925 w 2101"/>
                <a:gd name="T45" fmla="*/ 31150 h 2101"/>
                <a:gd name="T46" fmla="*/ 52525 w 2101"/>
                <a:gd name="T47" fmla="*/ 26275 h 2101"/>
                <a:gd name="T48" fmla="*/ 51925 w 2101"/>
                <a:gd name="T49" fmla="*/ 20775 h 2101"/>
                <a:gd name="T50" fmla="*/ 50700 w 2101"/>
                <a:gd name="T51" fmla="*/ 15900 h 2101"/>
                <a:gd name="T52" fmla="*/ 48250 w 2101"/>
                <a:gd name="T53" fmla="*/ 11000 h 2101"/>
                <a:gd name="T54" fmla="*/ 44575 w 2101"/>
                <a:gd name="T55" fmla="*/ 7350 h 2101"/>
                <a:gd name="T56" fmla="*/ 40925 w 2101"/>
                <a:gd name="T57" fmla="*/ 4275 h 2101"/>
                <a:gd name="T58" fmla="*/ 36650 w 2101"/>
                <a:gd name="T59" fmla="*/ 1850 h 2101"/>
                <a:gd name="T60" fmla="*/ 31775 w 2101"/>
                <a:gd name="T61" fmla="*/ 25 h 2101"/>
                <a:gd name="T62" fmla="*/ 20775 w 2101"/>
                <a:gd name="T63" fmla="*/ 25 h 210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92" name="Google Shape;503;p37">
              <a:extLst>
                <a:ext uri="{FF2B5EF4-FFF2-40B4-BE49-F238E27FC236}">
                  <a16:creationId xmlns:a16="http://schemas.microsoft.com/office/drawing/2014/main" id="{7ACD5E35-2A36-1A61-98F9-FF84EAB96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3800" y="3992550"/>
              <a:ext cx="52550" cy="52525"/>
            </a:xfrm>
            <a:custGeom>
              <a:avLst/>
              <a:gdLst>
                <a:gd name="T0" fmla="*/ 20775 w 2102"/>
                <a:gd name="T1" fmla="*/ 25 h 2101"/>
                <a:gd name="T2" fmla="*/ 15900 w 2102"/>
                <a:gd name="T3" fmla="*/ 1850 h 2101"/>
                <a:gd name="T4" fmla="*/ 11625 w 2102"/>
                <a:gd name="T5" fmla="*/ 4275 h 2101"/>
                <a:gd name="T6" fmla="*/ 7950 w 2102"/>
                <a:gd name="T7" fmla="*/ 7350 h 2101"/>
                <a:gd name="T8" fmla="*/ 4300 w 2102"/>
                <a:gd name="T9" fmla="*/ 11000 h 2101"/>
                <a:gd name="T10" fmla="*/ 1850 w 2102"/>
                <a:gd name="T11" fmla="*/ 15900 h 2101"/>
                <a:gd name="T12" fmla="*/ 625 w 2102"/>
                <a:gd name="T13" fmla="*/ 20775 h 2101"/>
                <a:gd name="T14" fmla="*/ 25 w 2102"/>
                <a:gd name="T15" fmla="*/ 26275 h 2101"/>
                <a:gd name="T16" fmla="*/ 625 w 2102"/>
                <a:gd name="T17" fmla="*/ 31150 h 2101"/>
                <a:gd name="T18" fmla="*/ 1850 w 2102"/>
                <a:gd name="T19" fmla="*/ 36025 h 2101"/>
                <a:gd name="T20" fmla="*/ 4300 w 2102"/>
                <a:gd name="T21" fmla="*/ 40925 h 2101"/>
                <a:gd name="T22" fmla="*/ 7950 w 2102"/>
                <a:gd name="T23" fmla="*/ 44575 h 2101"/>
                <a:gd name="T24" fmla="*/ 11625 w 2102"/>
                <a:gd name="T25" fmla="*/ 47650 h 2101"/>
                <a:gd name="T26" fmla="*/ 15900 w 2102"/>
                <a:gd name="T27" fmla="*/ 50075 h 2101"/>
                <a:gd name="T28" fmla="*/ 20775 w 2102"/>
                <a:gd name="T29" fmla="*/ 51900 h 2101"/>
                <a:gd name="T30" fmla="*/ 26275 w 2102"/>
                <a:gd name="T31" fmla="*/ 52525 h 2101"/>
                <a:gd name="T32" fmla="*/ 31775 w 2102"/>
                <a:gd name="T33" fmla="*/ 51900 h 2101"/>
                <a:gd name="T34" fmla="*/ 36650 w 2102"/>
                <a:gd name="T35" fmla="*/ 50075 h 2101"/>
                <a:gd name="T36" fmla="*/ 40925 w 2102"/>
                <a:gd name="T37" fmla="*/ 47650 h 2101"/>
                <a:gd name="T38" fmla="*/ 44600 w 2102"/>
                <a:gd name="T39" fmla="*/ 44575 h 2101"/>
                <a:gd name="T40" fmla="*/ 48250 w 2102"/>
                <a:gd name="T41" fmla="*/ 40925 h 2101"/>
                <a:gd name="T42" fmla="*/ 50700 w 2102"/>
                <a:gd name="T43" fmla="*/ 36025 h 2101"/>
                <a:gd name="T44" fmla="*/ 51925 w 2102"/>
                <a:gd name="T45" fmla="*/ 31150 h 2101"/>
                <a:gd name="T46" fmla="*/ 52525 w 2102"/>
                <a:gd name="T47" fmla="*/ 26275 h 2101"/>
                <a:gd name="T48" fmla="*/ 51925 w 2102"/>
                <a:gd name="T49" fmla="*/ 20775 h 2101"/>
                <a:gd name="T50" fmla="*/ 50700 w 2102"/>
                <a:gd name="T51" fmla="*/ 15900 h 2101"/>
                <a:gd name="T52" fmla="*/ 48250 w 2102"/>
                <a:gd name="T53" fmla="*/ 11000 h 2101"/>
                <a:gd name="T54" fmla="*/ 44600 w 2102"/>
                <a:gd name="T55" fmla="*/ 7350 h 2101"/>
                <a:gd name="T56" fmla="*/ 40925 w 2102"/>
                <a:gd name="T57" fmla="*/ 4275 h 2101"/>
                <a:gd name="T58" fmla="*/ 36650 w 2102"/>
                <a:gd name="T59" fmla="*/ 1850 h 2101"/>
                <a:gd name="T60" fmla="*/ 31775 w 2102"/>
                <a:gd name="T61" fmla="*/ 25 h 2101"/>
                <a:gd name="T62" fmla="*/ 20775 w 2102"/>
                <a:gd name="T63" fmla="*/ 25 h 210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93" name="Google Shape;504;p37">
              <a:extLst>
                <a:ext uri="{FF2B5EF4-FFF2-40B4-BE49-F238E27FC236}">
                  <a16:creationId xmlns:a16="http://schemas.microsoft.com/office/drawing/2014/main" id="{33E03D62-6BAF-B943-A707-7F18CCB98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475" y="3695200"/>
              <a:ext cx="438400" cy="297975"/>
            </a:xfrm>
            <a:custGeom>
              <a:avLst/>
              <a:gdLst>
                <a:gd name="T0" fmla="*/ 398700 w 17536"/>
                <a:gd name="T1" fmla="*/ 87925 h 11919"/>
                <a:gd name="T2" fmla="*/ 348650 w 17536"/>
                <a:gd name="T3" fmla="*/ 203325 h 11919"/>
                <a:gd name="T4" fmla="*/ 341925 w 17536"/>
                <a:gd name="T5" fmla="*/ 204550 h 11919"/>
                <a:gd name="T6" fmla="*/ 338875 w 17536"/>
                <a:gd name="T7" fmla="*/ 196625 h 11919"/>
                <a:gd name="T8" fmla="*/ 393225 w 17536"/>
                <a:gd name="T9" fmla="*/ 84275 h 11919"/>
                <a:gd name="T10" fmla="*/ 346800 w 17536"/>
                <a:gd name="T11" fmla="*/ 84875 h 11919"/>
                <a:gd name="T12" fmla="*/ 314450 w 17536"/>
                <a:gd name="T13" fmla="*/ 205775 h 11919"/>
                <a:gd name="T14" fmla="*/ 307725 w 17536"/>
                <a:gd name="T15" fmla="*/ 208225 h 11919"/>
                <a:gd name="T16" fmla="*/ 303450 w 17536"/>
                <a:gd name="T17" fmla="*/ 200900 h 11919"/>
                <a:gd name="T18" fmla="*/ 340700 w 17536"/>
                <a:gd name="T19" fmla="*/ 81825 h 11919"/>
                <a:gd name="T20" fmla="*/ 295525 w 17536"/>
                <a:gd name="T21" fmla="*/ 84275 h 11919"/>
                <a:gd name="T22" fmla="*/ 278425 w 17536"/>
                <a:gd name="T23" fmla="*/ 210650 h 11919"/>
                <a:gd name="T24" fmla="*/ 271100 w 17536"/>
                <a:gd name="T25" fmla="*/ 211275 h 11919"/>
                <a:gd name="T26" fmla="*/ 283925 w 17536"/>
                <a:gd name="T27" fmla="*/ 85500 h 11919"/>
                <a:gd name="T28" fmla="*/ 290625 w 17536"/>
                <a:gd name="T29" fmla="*/ 80000 h 11919"/>
                <a:gd name="T30" fmla="*/ 243625 w 17536"/>
                <a:gd name="T31" fmla="*/ 81225 h 11919"/>
                <a:gd name="T32" fmla="*/ 243625 w 17536"/>
                <a:gd name="T33" fmla="*/ 214325 h 11919"/>
                <a:gd name="T34" fmla="*/ 235075 w 17536"/>
                <a:gd name="T35" fmla="*/ 214325 h 11919"/>
                <a:gd name="T36" fmla="*/ 232625 w 17536"/>
                <a:gd name="T37" fmla="*/ 81825 h 11919"/>
                <a:gd name="T38" fmla="*/ 188050 w 17536"/>
                <a:gd name="T39" fmla="*/ 75725 h 11919"/>
                <a:gd name="T40" fmla="*/ 210050 w 17536"/>
                <a:gd name="T41" fmla="*/ 212500 h 11919"/>
                <a:gd name="T42" fmla="*/ 205150 w 17536"/>
                <a:gd name="T43" fmla="*/ 219200 h 11919"/>
                <a:gd name="T44" fmla="*/ 197825 w 17536"/>
                <a:gd name="T45" fmla="*/ 214325 h 11919"/>
                <a:gd name="T46" fmla="*/ 183175 w 17536"/>
                <a:gd name="T47" fmla="*/ 76325 h 11919"/>
                <a:gd name="T48" fmla="*/ 138000 w 17536"/>
                <a:gd name="T49" fmla="*/ 74500 h 11919"/>
                <a:gd name="T50" fmla="*/ 175225 w 17536"/>
                <a:gd name="T51" fmla="*/ 218000 h 11919"/>
                <a:gd name="T52" fmla="*/ 167300 w 17536"/>
                <a:gd name="T53" fmla="*/ 222875 h 11919"/>
                <a:gd name="T54" fmla="*/ 128825 w 17536"/>
                <a:gd name="T55" fmla="*/ 81225 h 11919"/>
                <a:gd name="T56" fmla="*/ 133725 w 17536"/>
                <a:gd name="T57" fmla="*/ 73900 h 11919"/>
                <a:gd name="T58" fmla="*/ 5500 w 17536"/>
                <a:gd name="T59" fmla="*/ 1850 h 11919"/>
                <a:gd name="T60" fmla="*/ 0 w 17536"/>
                <a:gd name="T61" fmla="*/ 9175 h 11919"/>
                <a:gd name="T62" fmla="*/ 1825 w 17536"/>
                <a:gd name="T63" fmla="*/ 18950 h 11919"/>
                <a:gd name="T64" fmla="*/ 9775 w 17536"/>
                <a:gd name="T65" fmla="*/ 23825 h 11919"/>
                <a:gd name="T66" fmla="*/ 112950 w 17536"/>
                <a:gd name="T67" fmla="*/ 280875 h 11919"/>
                <a:gd name="T68" fmla="*/ 114175 w 17536"/>
                <a:gd name="T69" fmla="*/ 292475 h 11919"/>
                <a:gd name="T70" fmla="*/ 131875 w 17536"/>
                <a:gd name="T71" fmla="*/ 285150 h 11919"/>
                <a:gd name="T72" fmla="*/ 154475 w 17536"/>
                <a:gd name="T73" fmla="*/ 288200 h 11919"/>
                <a:gd name="T74" fmla="*/ 167300 w 17536"/>
                <a:gd name="T75" fmla="*/ 297975 h 11919"/>
                <a:gd name="T76" fmla="*/ 332150 w 17536"/>
                <a:gd name="T77" fmla="*/ 290025 h 11919"/>
                <a:gd name="T78" fmla="*/ 347425 w 17536"/>
                <a:gd name="T79" fmla="*/ 285150 h 11919"/>
                <a:gd name="T80" fmla="*/ 374275 w 17536"/>
                <a:gd name="T81" fmla="*/ 292475 h 11919"/>
                <a:gd name="T82" fmla="*/ 375500 w 17536"/>
                <a:gd name="T83" fmla="*/ 280875 h 11919"/>
                <a:gd name="T84" fmla="*/ 368800 w 17536"/>
                <a:gd name="T85" fmla="*/ 274150 h 11919"/>
                <a:gd name="T86" fmla="*/ 156300 w 17536"/>
                <a:gd name="T87" fmla="*/ 248525 h 11919"/>
                <a:gd name="T88" fmla="*/ 354750 w 17536"/>
                <a:gd name="T89" fmla="*/ 228975 h 11919"/>
                <a:gd name="T90" fmla="*/ 369400 w 17536"/>
                <a:gd name="T91" fmla="*/ 219200 h 11919"/>
                <a:gd name="T92" fmla="*/ 437775 w 17536"/>
                <a:gd name="T93" fmla="*/ 75125 h 11919"/>
                <a:gd name="T94" fmla="*/ 435350 w 17536"/>
                <a:gd name="T95" fmla="*/ 64125 h 11919"/>
                <a:gd name="T96" fmla="*/ 114800 w 17536"/>
                <a:gd name="T97" fmla="*/ 50075 h 11919"/>
                <a:gd name="T98" fmla="*/ 97700 w 17536"/>
                <a:gd name="T99" fmla="*/ 625 h 1191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lnTo>
                    <a:pt x="15729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lnTo>
                    <a:pt x="11625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lnTo>
                    <a:pt x="7522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lnTo>
                    <a:pt x="5446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lnTo>
                    <a:pt x="3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95" name="Google Shape;505;p37">
            <a:extLst>
              <a:ext uri="{FF2B5EF4-FFF2-40B4-BE49-F238E27FC236}">
                <a16:creationId xmlns:a16="http://schemas.microsoft.com/office/drawing/2014/main" id="{FFC621B9-E6F7-28E5-FA40-339434E8993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108913" y="3130550"/>
            <a:ext cx="317500" cy="266700"/>
            <a:chOff x="2599825" y="3689700"/>
            <a:chExt cx="429850" cy="360275"/>
          </a:xfrm>
          <a:solidFill>
            <a:srgbClr val="334F74"/>
          </a:solidFill>
        </p:grpSpPr>
        <p:sp>
          <p:nvSpPr>
            <p:cNvPr id="14489" name="Google Shape;506;p37">
              <a:extLst>
                <a:ext uri="{FF2B5EF4-FFF2-40B4-BE49-F238E27FC236}">
                  <a16:creationId xmlns:a16="http://schemas.microsoft.com/office/drawing/2014/main" id="{6C3C9466-54B2-D3B6-02CB-D91164674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825" y="3689700"/>
              <a:ext cx="429850" cy="169150"/>
            </a:xfrm>
            <a:custGeom>
              <a:avLst/>
              <a:gdLst>
                <a:gd name="T0" fmla="*/ 256450 w 17194"/>
                <a:gd name="T1" fmla="*/ 25050 h 6766"/>
                <a:gd name="T2" fmla="*/ 260725 w 17194"/>
                <a:gd name="T3" fmla="*/ 26875 h 6766"/>
                <a:gd name="T4" fmla="*/ 264375 w 17194"/>
                <a:gd name="T5" fmla="*/ 29925 h 6766"/>
                <a:gd name="T6" fmla="*/ 266225 w 17194"/>
                <a:gd name="T7" fmla="*/ 34200 h 6766"/>
                <a:gd name="T8" fmla="*/ 266225 w 17194"/>
                <a:gd name="T9" fmla="*/ 47025 h 6766"/>
                <a:gd name="T10" fmla="*/ 163625 w 17194"/>
                <a:gd name="T11" fmla="*/ 36650 h 6766"/>
                <a:gd name="T12" fmla="*/ 164850 w 17194"/>
                <a:gd name="T13" fmla="*/ 32375 h 6766"/>
                <a:gd name="T14" fmla="*/ 167300 w 17194"/>
                <a:gd name="T15" fmla="*/ 28100 h 6766"/>
                <a:gd name="T16" fmla="*/ 170975 w 17194"/>
                <a:gd name="T17" fmla="*/ 25650 h 6766"/>
                <a:gd name="T18" fmla="*/ 175850 w 17194"/>
                <a:gd name="T19" fmla="*/ 24450 h 6766"/>
                <a:gd name="T20" fmla="*/ 175850 w 17194"/>
                <a:gd name="T21" fmla="*/ 25 h 6766"/>
                <a:gd name="T22" fmla="*/ 168525 w 17194"/>
                <a:gd name="T23" fmla="*/ 1250 h 6766"/>
                <a:gd name="T24" fmla="*/ 155100 w 17194"/>
                <a:gd name="T25" fmla="*/ 6725 h 6766"/>
                <a:gd name="T26" fmla="*/ 145325 w 17194"/>
                <a:gd name="T27" fmla="*/ 16500 h 6766"/>
                <a:gd name="T28" fmla="*/ 139825 w 17194"/>
                <a:gd name="T29" fmla="*/ 29325 h 6766"/>
                <a:gd name="T30" fmla="*/ 139225 w 17194"/>
                <a:gd name="T31" fmla="*/ 36650 h 6766"/>
                <a:gd name="T32" fmla="*/ 9775 w 17194"/>
                <a:gd name="T33" fmla="*/ 47025 h 6766"/>
                <a:gd name="T34" fmla="*/ 5500 w 17194"/>
                <a:gd name="T35" fmla="*/ 48875 h 6766"/>
                <a:gd name="T36" fmla="*/ 1825 w 17194"/>
                <a:gd name="T37" fmla="*/ 51925 h 6766"/>
                <a:gd name="T38" fmla="*/ 0 w 17194"/>
                <a:gd name="T39" fmla="*/ 56800 h 6766"/>
                <a:gd name="T40" fmla="*/ 0 w 17194"/>
                <a:gd name="T41" fmla="*/ 144725 h 6766"/>
                <a:gd name="T42" fmla="*/ 1825 w 17194"/>
                <a:gd name="T43" fmla="*/ 153875 h 6766"/>
                <a:gd name="T44" fmla="*/ 7325 w 17194"/>
                <a:gd name="T45" fmla="*/ 161825 h 6766"/>
                <a:gd name="T46" fmla="*/ 14650 w 17194"/>
                <a:gd name="T47" fmla="*/ 167325 h 6766"/>
                <a:gd name="T48" fmla="*/ 24425 w 17194"/>
                <a:gd name="T49" fmla="*/ 169150 h 6766"/>
                <a:gd name="T50" fmla="*/ 193550 w 17194"/>
                <a:gd name="T51" fmla="*/ 153875 h 6766"/>
                <a:gd name="T52" fmla="*/ 194775 w 17194"/>
                <a:gd name="T53" fmla="*/ 149600 h 6766"/>
                <a:gd name="T54" fmla="*/ 197225 w 17194"/>
                <a:gd name="T55" fmla="*/ 145325 h 6766"/>
                <a:gd name="T56" fmla="*/ 201500 w 17194"/>
                <a:gd name="T57" fmla="*/ 142900 h 6766"/>
                <a:gd name="T58" fmla="*/ 205775 w 17194"/>
                <a:gd name="T59" fmla="*/ 141675 h 6766"/>
                <a:gd name="T60" fmla="*/ 226525 w 17194"/>
                <a:gd name="T61" fmla="*/ 142275 h 6766"/>
                <a:gd name="T62" fmla="*/ 230800 w 17194"/>
                <a:gd name="T63" fmla="*/ 144125 h 6766"/>
                <a:gd name="T64" fmla="*/ 233850 w 17194"/>
                <a:gd name="T65" fmla="*/ 147175 h 6766"/>
                <a:gd name="T66" fmla="*/ 235675 w 17194"/>
                <a:gd name="T67" fmla="*/ 151450 h 6766"/>
                <a:gd name="T68" fmla="*/ 236300 w 17194"/>
                <a:gd name="T69" fmla="*/ 169150 h 6766"/>
                <a:gd name="T70" fmla="*/ 410300 w 17194"/>
                <a:gd name="T71" fmla="*/ 168525 h 6766"/>
                <a:gd name="T72" fmla="*/ 418850 w 17194"/>
                <a:gd name="T73" fmla="*/ 164875 h 6766"/>
                <a:gd name="T74" fmla="*/ 425575 w 17194"/>
                <a:gd name="T75" fmla="*/ 158150 h 6766"/>
                <a:gd name="T76" fmla="*/ 429225 w 17194"/>
                <a:gd name="T77" fmla="*/ 149600 h 6766"/>
                <a:gd name="T78" fmla="*/ 429850 w 17194"/>
                <a:gd name="T79" fmla="*/ 59250 h 6766"/>
                <a:gd name="T80" fmla="*/ 428625 w 17194"/>
                <a:gd name="T81" fmla="*/ 54350 h 6766"/>
                <a:gd name="T82" fmla="*/ 426175 w 17194"/>
                <a:gd name="T83" fmla="*/ 50700 h 6766"/>
                <a:gd name="T84" fmla="*/ 422525 w 17194"/>
                <a:gd name="T85" fmla="*/ 47650 h 6766"/>
                <a:gd name="T86" fmla="*/ 290625 w 17194"/>
                <a:gd name="T87" fmla="*/ 47025 h 6766"/>
                <a:gd name="T88" fmla="*/ 290625 w 17194"/>
                <a:gd name="T89" fmla="*/ 33000 h 6766"/>
                <a:gd name="T90" fmla="*/ 287575 w 17194"/>
                <a:gd name="T91" fmla="*/ 22600 h 6766"/>
                <a:gd name="T92" fmla="*/ 279650 w 17194"/>
                <a:gd name="T93" fmla="*/ 11000 h 6766"/>
                <a:gd name="T94" fmla="*/ 268050 w 17194"/>
                <a:gd name="T95" fmla="*/ 3075 h 6766"/>
                <a:gd name="T96" fmla="*/ 257675 w 17194"/>
                <a:gd name="T97" fmla="*/ 625 h 6766"/>
                <a:gd name="T98" fmla="*/ 175850 w 17194"/>
                <a:gd name="T99" fmla="*/ 25 h 676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lnTo>
                    <a:pt x="10160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lnTo>
                    <a:pt x="703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90" name="Google Shape;507;p37">
              <a:extLst>
                <a:ext uri="{FF2B5EF4-FFF2-40B4-BE49-F238E27FC236}">
                  <a16:creationId xmlns:a16="http://schemas.microsoft.com/office/drawing/2014/main" id="{864C3146-0676-5A9A-4284-CB4B0D735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825" y="3861275"/>
              <a:ext cx="429850" cy="188700"/>
            </a:xfrm>
            <a:custGeom>
              <a:avLst/>
              <a:gdLst>
                <a:gd name="T0" fmla="*/ 0 w 17194"/>
                <a:gd name="T1" fmla="*/ 25 h 7548"/>
                <a:gd name="T2" fmla="*/ 0 w 17194"/>
                <a:gd name="T3" fmla="*/ 176475 h 7548"/>
                <a:gd name="T4" fmla="*/ 0 w 17194"/>
                <a:gd name="T5" fmla="*/ 178925 h 7548"/>
                <a:gd name="T6" fmla="*/ 1225 w 17194"/>
                <a:gd name="T7" fmla="*/ 180750 h 7548"/>
                <a:gd name="T8" fmla="*/ 1825 w 17194"/>
                <a:gd name="T9" fmla="*/ 183175 h 7548"/>
                <a:gd name="T10" fmla="*/ 3675 w 17194"/>
                <a:gd name="T11" fmla="*/ 185025 h 7548"/>
                <a:gd name="T12" fmla="*/ 5500 w 17194"/>
                <a:gd name="T13" fmla="*/ 186250 h 7548"/>
                <a:gd name="T14" fmla="*/ 7325 w 17194"/>
                <a:gd name="T15" fmla="*/ 187450 h 7548"/>
                <a:gd name="T16" fmla="*/ 9775 w 17194"/>
                <a:gd name="T17" fmla="*/ 188075 h 7548"/>
                <a:gd name="T18" fmla="*/ 12225 w 17194"/>
                <a:gd name="T19" fmla="*/ 188675 h 7548"/>
                <a:gd name="T20" fmla="*/ 417625 w 17194"/>
                <a:gd name="T21" fmla="*/ 188675 h 7548"/>
                <a:gd name="T22" fmla="*/ 420075 w 17194"/>
                <a:gd name="T23" fmla="*/ 188075 h 7548"/>
                <a:gd name="T24" fmla="*/ 422525 w 17194"/>
                <a:gd name="T25" fmla="*/ 187450 h 7548"/>
                <a:gd name="T26" fmla="*/ 424350 w 17194"/>
                <a:gd name="T27" fmla="*/ 186250 h 7548"/>
                <a:gd name="T28" fmla="*/ 426175 w 17194"/>
                <a:gd name="T29" fmla="*/ 185025 h 7548"/>
                <a:gd name="T30" fmla="*/ 428025 w 17194"/>
                <a:gd name="T31" fmla="*/ 183175 h 7548"/>
                <a:gd name="T32" fmla="*/ 428625 w 17194"/>
                <a:gd name="T33" fmla="*/ 180750 h 7548"/>
                <a:gd name="T34" fmla="*/ 429850 w 17194"/>
                <a:gd name="T35" fmla="*/ 178925 h 7548"/>
                <a:gd name="T36" fmla="*/ 429850 w 17194"/>
                <a:gd name="T37" fmla="*/ 176475 h 7548"/>
                <a:gd name="T38" fmla="*/ 429850 w 17194"/>
                <a:gd name="T39" fmla="*/ 25 h 7548"/>
                <a:gd name="T40" fmla="*/ 424350 w 17194"/>
                <a:gd name="T41" fmla="*/ 4300 h 7548"/>
                <a:gd name="T42" fmla="*/ 418850 w 17194"/>
                <a:gd name="T43" fmla="*/ 7350 h 7548"/>
                <a:gd name="T44" fmla="*/ 412150 w 17194"/>
                <a:gd name="T45" fmla="*/ 9175 h 7548"/>
                <a:gd name="T46" fmla="*/ 405425 w 17194"/>
                <a:gd name="T47" fmla="*/ 9775 h 7548"/>
                <a:gd name="T48" fmla="*/ 236300 w 17194"/>
                <a:gd name="T49" fmla="*/ 9775 h 7548"/>
                <a:gd name="T50" fmla="*/ 236300 w 17194"/>
                <a:gd name="T51" fmla="*/ 21375 h 7548"/>
                <a:gd name="T52" fmla="*/ 235675 w 17194"/>
                <a:gd name="T53" fmla="*/ 23825 h 7548"/>
                <a:gd name="T54" fmla="*/ 235075 w 17194"/>
                <a:gd name="T55" fmla="*/ 26275 h 7548"/>
                <a:gd name="T56" fmla="*/ 233850 w 17194"/>
                <a:gd name="T57" fmla="*/ 28700 h 7548"/>
                <a:gd name="T58" fmla="*/ 232625 w 17194"/>
                <a:gd name="T59" fmla="*/ 29925 h 7548"/>
                <a:gd name="T60" fmla="*/ 230800 w 17194"/>
                <a:gd name="T61" fmla="*/ 31775 h 7548"/>
                <a:gd name="T62" fmla="*/ 228350 w 17194"/>
                <a:gd name="T63" fmla="*/ 32975 h 7548"/>
                <a:gd name="T64" fmla="*/ 226525 w 17194"/>
                <a:gd name="T65" fmla="*/ 33600 h 7548"/>
                <a:gd name="T66" fmla="*/ 203325 w 17194"/>
                <a:gd name="T67" fmla="*/ 33600 h 7548"/>
                <a:gd name="T68" fmla="*/ 201500 w 17194"/>
                <a:gd name="T69" fmla="*/ 32975 h 7548"/>
                <a:gd name="T70" fmla="*/ 199050 w 17194"/>
                <a:gd name="T71" fmla="*/ 31775 h 7548"/>
                <a:gd name="T72" fmla="*/ 197225 w 17194"/>
                <a:gd name="T73" fmla="*/ 29925 h 7548"/>
                <a:gd name="T74" fmla="*/ 196000 w 17194"/>
                <a:gd name="T75" fmla="*/ 28700 h 7548"/>
                <a:gd name="T76" fmla="*/ 194775 w 17194"/>
                <a:gd name="T77" fmla="*/ 26275 h 7548"/>
                <a:gd name="T78" fmla="*/ 194175 w 17194"/>
                <a:gd name="T79" fmla="*/ 23825 h 7548"/>
                <a:gd name="T80" fmla="*/ 193550 w 17194"/>
                <a:gd name="T81" fmla="*/ 21375 h 7548"/>
                <a:gd name="T82" fmla="*/ 193550 w 17194"/>
                <a:gd name="T83" fmla="*/ 9775 h 7548"/>
                <a:gd name="T84" fmla="*/ 24425 w 17194"/>
                <a:gd name="T85" fmla="*/ 9775 h 7548"/>
                <a:gd name="T86" fmla="*/ 17700 w 17194"/>
                <a:gd name="T87" fmla="*/ 9175 h 7548"/>
                <a:gd name="T88" fmla="*/ 11000 w 17194"/>
                <a:gd name="T89" fmla="*/ 7350 h 7548"/>
                <a:gd name="T90" fmla="*/ 5500 w 17194"/>
                <a:gd name="T91" fmla="*/ 4300 h 7548"/>
                <a:gd name="T92" fmla="*/ 0 w 17194"/>
                <a:gd name="T93" fmla="*/ 25 h 754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96" name="Google Shape;508;p37">
            <a:extLst>
              <a:ext uri="{FF2B5EF4-FFF2-40B4-BE49-F238E27FC236}">
                <a16:creationId xmlns:a16="http://schemas.microsoft.com/office/drawing/2014/main" id="{AA77223E-3C30-EA71-31BC-BA3E99A92BF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623263" y="3103563"/>
            <a:ext cx="287337" cy="300037"/>
            <a:chOff x="3294650" y="3652450"/>
            <a:chExt cx="388350" cy="405450"/>
          </a:xfrm>
          <a:solidFill>
            <a:srgbClr val="334F74"/>
          </a:solidFill>
        </p:grpSpPr>
        <p:sp>
          <p:nvSpPr>
            <p:cNvPr id="14486" name="Google Shape;509;p37">
              <a:extLst>
                <a:ext uri="{FF2B5EF4-FFF2-40B4-BE49-F238E27FC236}">
                  <a16:creationId xmlns:a16="http://schemas.microsoft.com/office/drawing/2014/main" id="{16A4C135-5CF8-41BE-F5A4-10BE217B5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650" y="3681775"/>
              <a:ext cx="376150" cy="376125"/>
            </a:xfrm>
            <a:custGeom>
              <a:avLst/>
              <a:gdLst>
                <a:gd name="T0" fmla="*/ 169150 w 15046"/>
                <a:gd name="T1" fmla="*/ 1225 h 15045"/>
                <a:gd name="T2" fmla="*/ 150225 w 15046"/>
                <a:gd name="T3" fmla="*/ 3675 h 15045"/>
                <a:gd name="T4" fmla="*/ 131900 w 15046"/>
                <a:gd name="T5" fmla="*/ 8550 h 15045"/>
                <a:gd name="T6" fmla="*/ 114800 w 15046"/>
                <a:gd name="T7" fmla="*/ 14650 h 15045"/>
                <a:gd name="T8" fmla="*/ 98325 w 15046"/>
                <a:gd name="T9" fmla="*/ 22600 h 15045"/>
                <a:gd name="T10" fmla="*/ 83050 w 15046"/>
                <a:gd name="T11" fmla="*/ 32375 h 15045"/>
                <a:gd name="T12" fmla="*/ 68400 w 15046"/>
                <a:gd name="T13" fmla="*/ 42750 h 15045"/>
                <a:gd name="T14" fmla="*/ 54975 w 15046"/>
                <a:gd name="T15" fmla="*/ 54950 h 15045"/>
                <a:gd name="T16" fmla="*/ 42750 w 15046"/>
                <a:gd name="T17" fmla="*/ 68400 h 15045"/>
                <a:gd name="T18" fmla="*/ 32375 w 15046"/>
                <a:gd name="T19" fmla="*/ 83050 h 15045"/>
                <a:gd name="T20" fmla="*/ 22600 w 15046"/>
                <a:gd name="T21" fmla="*/ 98300 h 15045"/>
                <a:gd name="T22" fmla="*/ 14675 w 15046"/>
                <a:gd name="T23" fmla="*/ 114800 h 15045"/>
                <a:gd name="T24" fmla="*/ 8550 w 15046"/>
                <a:gd name="T25" fmla="*/ 131900 h 15045"/>
                <a:gd name="T26" fmla="*/ 3675 w 15046"/>
                <a:gd name="T27" fmla="*/ 150200 h 15045"/>
                <a:gd name="T28" fmla="*/ 1225 w 15046"/>
                <a:gd name="T29" fmla="*/ 169125 h 15045"/>
                <a:gd name="T30" fmla="*/ 0 w 15046"/>
                <a:gd name="T31" fmla="*/ 188050 h 15045"/>
                <a:gd name="T32" fmla="*/ 1225 w 15046"/>
                <a:gd name="T33" fmla="*/ 207000 h 15045"/>
                <a:gd name="T34" fmla="*/ 3675 w 15046"/>
                <a:gd name="T35" fmla="*/ 225925 h 15045"/>
                <a:gd name="T36" fmla="*/ 8550 w 15046"/>
                <a:gd name="T37" fmla="*/ 244225 h 15045"/>
                <a:gd name="T38" fmla="*/ 14675 w 15046"/>
                <a:gd name="T39" fmla="*/ 261325 h 15045"/>
                <a:gd name="T40" fmla="*/ 22600 w 15046"/>
                <a:gd name="T41" fmla="*/ 277825 h 15045"/>
                <a:gd name="T42" fmla="*/ 32375 w 15046"/>
                <a:gd name="T43" fmla="*/ 293075 h 15045"/>
                <a:gd name="T44" fmla="*/ 42750 w 15046"/>
                <a:gd name="T45" fmla="*/ 307725 h 15045"/>
                <a:gd name="T46" fmla="*/ 54975 w 15046"/>
                <a:gd name="T47" fmla="*/ 321175 h 15045"/>
                <a:gd name="T48" fmla="*/ 68400 w 15046"/>
                <a:gd name="T49" fmla="*/ 333375 h 15045"/>
                <a:gd name="T50" fmla="*/ 83050 w 15046"/>
                <a:gd name="T51" fmla="*/ 343750 h 15045"/>
                <a:gd name="T52" fmla="*/ 98325 w 15046"/>
                <a:gd name="T53" fmla="*/ 353525 h 15045"/>
                <a:gd name="T54" fmla="*/ 114800 w 15046"/>
                <a:gd name="T55" fmla="*/ 361475 h 15045"/>
                <a:gd name="T56" fmla="*/ 131900 w 15046"/>
                <a:gd name="T57" fmla="*/ 367575 h 15045"/>
                <a:gd name="T58" fmla="*/ 150225 w 15046"/>
                <a:gd name="T59" fmla="*/ 372450 h 15045"/>
                <a:gd name="T60" fmla="*/ 169150 w 15046"/>
                <a:gd name="T61" fmla="*/ 374900 h 15045"/>
                <a:gd name="T62" fmla="*/ 197850 w 15046"/>
                <a:gd name="T63" fmla="*/ 376125 h 15045"/>
                <a:gd name="T64" fmla="*/ 216775 w 15046"/>
                <a:gd name="T65" fmla="*/ 373675 h 15045"/>
                <a:gd name="T66" fmla="*/ 235075 w 15046"/>
                <a:gd name="T67" fmla="*/ 370025 h 15045"/>
                <a:gd name="T68" fmla="*/ 252800 w 15046"/>
                <a:gd name="T69" fmla="*/ 364525 h 15045"/>
                <a:gd name="T70" fmla="*/ 269875 w 15046"/>
                <a:gd name="T71" fmla="*/ 357800 h 15045"/>
                <a:gd name="T72" fmla="*/ 285750 w 15046"/>
                <a:gd name="T73" fmla="*/ 348650 h 15045"/>
                <a:gd name="T74" fmla="*/ 300425 w 15046"/>
                <a:gd name="T75" fmla="*/ 338875 h 15045"/>
                <a:gd name="T76" fmla="*/ 314450 w 15046"/>
                <a:gd name="T77" fmla="*/ 327275 h 15045"/>
                <a:gd name="T78" fmla="*/ 327275 w 15046"/>
                <a:gd name="T79" fmla="*/ 314450 h 15045"/>
                <a:gd name="T80" fmla="*/ 338875 w 15046"/>
                <a:gd name="T81" fmla="*/ 300400 h 15045"/>
                <a:gd name="T82" fmla="*/ 348650 w 15046"/>
                <a:gd name="T83" fmla="*/ 285750 h 15045"/>
                <a:gd name="T84" fmla="*/ 357800 w 15046"/>
                <a:gd name="T85" fmla="*/ 269875 h 15045"/>
                <a:gd name="T86" fmla="*/ 364525 w 15046"/>
                <a:gd name="T87" fmla="*/ 252775 h 15045"/>
                <a:gd name="T88" fmla="*/ 370025 w 15046"/>
                <a:gd name="T89" fmla="*/ 235075 h 15045"/>
                <a:gd name="T90" fmla="*/ 373675 w 15046"/>
                <a:gd name="T91" fmla="*/ 216750 h 15045"/>
                <a:gd name="T92" fmla="*/ 376125 w 15046"/>
                <a:gd name="T93" fmla="*/ 197825 h 15045"/>
                <a:gd name="T94" fmla="*/ 188075 w 15046"/>
                <a:gd name="T95" fmla="*/ 188050 h 15045"/>
                <a:gd name="T96" fmla="*/ 178300 w 15046"/>
                <a:gd name="T97" fmla="*/ 0 h 150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lnTo>
                    <a:pt x="71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87" name="Google Shape;510;p37">
              <a:extLst>
                <a:ext uri="{FF2B5EF4-FFF2-40B4-BE49-F238E27FC236}">
                  <a16:creationId xmlns:a16="http://schemas.microsoft.com/office/drawing/2014/main" id="{95D7CCA2-04FD-2E7B-E0E5-EB5BB8241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760525"/>
              <a:ext cx="188075" cy="97100"/>
            </a:xfrm>
            <a:custGeom>
              <a:avLst/>
              <a:gdLst>
                <a:gd name="T0" fmla="*/ 62275 w 7523"/>
                <a:gd name="T1" fmla="*/ 73900 h 3884"/>
                <a:gd name="T2" fmla="*/ 62275 w 7523"/>
                <a:gd name="T3" fmla="*/ 84900 h 3884"/>
                <a:gd name="T4" fmla="*/ 43975 w 7523"/>
                <a:gd name="T5" fmla="*/ 84900 h 3884"/>
                <a:gd name="T6" fmla="*/ 62275 w 7523"/>
                <a:gd name="T7" fmla="*/ 73900 h 3884"/>
                <a:gd name="T8" fmla="*/ 83650 w 7523"/>
                <a:gd name="T9" fmla="*/ 61075 h 3884"/>
                <a:gd name="T10" fmla="*/ 83650 w 7523"/>
                <a:gd name="T11" fmla="*/ 84900 h 3884"/>
                <a:gd name="T12" fmla="*/ 74500 w 7523"/>
                <a:gd name="T13" fmla="*/ 84900 h 3884"/>
                <a:gd name="T14" fmla="*/ 74500 w 7523"/>
                <a:gd name="T15" fmla="*/ 66575 h 3884"/>
                <a:gd name="T16" fmla="*/ 83650 w 7523"/>
                <a:gd name="T17" fmla="*/ 61075 h 3884"/>
                <a:gd name="T18" fmla="*/ 105025 w 7523"/>
                <a:gd name="T19" fmla="*/ 48250 h 3884"/>
                <a:gd name="T20" fmla="*/ 105025 w 7523"/>
                <a:gd name="T21" fmla="*/ 84900 h 3884"/>
                <a:gd name="T22" fmla="*/ 95875 w 7523"/>
                <a:gd name="T23" fmla="*/ 84900 h 3884"/>
                <a:gd name="T24" fmla="*/ 95875 w 7523"/>
                <a:gd name="T25" fmla="*/ 53750 h 3884"/>
                <a:gd name="T26" fmla="*/ 95875 w 7523"/>
                <a:gd name="T27" fmla="*/ 53750 h 3884"/>
                <a:gd name="T28" fmla="*/ 105025 w 7523"/>
                <a:gd name="T29" fmla="*/ 48250 h 3884"/>
                <a:gd name="T30" fmla="*/ 126400 w 7523"/>
                <a:gd name="T31" fmla="*/ 34825 h 3884"/>
                <a:gd name="T32" fmla="*/ 126400 w 7523"/>
                <a:gd name="T33" fmla="*/ 84900 h 3884"/>
                <a:gd name="T34" fmla="*/ 117225 w 7523"/>
                <a:gd name="T35" fmla="*/ 84900 h 3884"/>
                <a:gd name="T36" fmla="*/ 117225 w 7523"/>
                <a:gd name="T37" fmla="*/ 40925 h 3884"/>
                <a:gd name="T38" fmla="*/ 126400 w 7523"/>
                <a:gd name="T39" fmla="*/ 34825 h 3884"/>
                <a:gd name="T40" fmla="*/ 147775 w 7523"/>
                <a:gd name="T41" fmla="*/ 22125 h 3884"/>
                <a:gd name="T42" fmla="*/ 147775 w 7523"/>
                <a:gd name="T43" fmla="*/ 84900 h 3884"/>
                <a:gd name="T44" fmla="*/ 138600 w 7523"/>
                <a:gd name="T45" fmla="*/ 84900 h 3884"/>
                <a:gd name="T46" fmla="*/ 138600 w 7523"/>
                <a:gd name="T47" fmla="*/ 27500 h 3884"/>
                <a:gd name="T48" fmla="*/ 147775 w 7523"/>
                <a:gd name="T49" fmla="*/ 22125 h 3884"/>
                <a:gd name="T50" fmla="*/ 159975 w 7523"/>
                <a:gd name="T51" fmla="*/ 24450 h 3884"/>
                <a:gd name="T52" fmla="*/ 165475 w 7523"/>
                <a:gd name="T53" fmla="*/ 38475 h 3884"/>
                <a:gd name="T54" fmla="*/ 169750 w 7523"/>
                <a:gd name="T55" fmla="*/ 50775 h 3884"/>
                <a:gd name="T56" fmla="*/ 169750 w 7523"/>
                <a:gd name="T57" fmla="*/ 84900 h 3884"/>
                <a:gd name="T58" fmla="*/ 159975 w 7523"/>
                <a:gd name="T59" fmla="*/ 84900 h 3884"/>
                <a:gd name="T60" fmla="*/ 159975 w 7523"/>
                <a:gd name="T61" fmla="*/ 24450 h 3884"/>
                <a:gd name="T62" fmla="*/ 161200 w 7523"/>
                <a:gd name="T63" fmla="*/ 25 h 3884"/>
                <a:gd name="T64" fmla="*/ 0 w 7523"/>
                <a:gd name="T65" fmla="*/ 97100 h 3884"/>
                <a:gd name="T66" fmla="*/ 188075 w 7523"/>
                <a:gd name="T67" fmla="*/ 97100 h 3884"/>
                <a:gd name="T68" fmla="*/ 187450 w 7523"/>
                <a:gd name="T69" fmla="*/ 83675 h 3884"/>
                <a:gd name="T70" fmla="*/ 186225 w 7523"/>
                <a:gd name="T71" fmla="*/ 70850 h 3884"/>
                <a:gd name="T72" fmla="*/ 183800 w 7523"/>
                <a:gd name="T73" fmla="*/ 58025 h 3884"/>
                <a:gd name="T74" fmla="*/ 180725 w 7523"/>
                <a:gd name="T75" fmla="*/ 45800 h 3884"/>
                <a:gd name="T76" fmla="*/ 177075 w 7523"/>
                <a:gd name="T77" fmla="*/ 33600 h 3884"/>
                <a:gd name="T78" fmla="*/ 172800 w 7523"/>
                <a:gd name="T79" fmla="*/ 22000 h 3884"/>
                <a:gd name="T80" fmla="*/ 167300 w 7523"/>
                <a:gd name="T81" fmla="*/ 11000 h 3884"/>
                <a:gd name="T82" fmla="*/ 161200 w 7523"/>
                <a:gd name="T83" fmla="*/ 25 h 38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88" name="Google Shape;511;p37">
              <a:extLst>
                <a:ext uri="{FF2B5EF4-FFF2-40B4-BE49-F238E27FC236}">
                  <a16:creationId xmlns:a16="http://schemas.microsoft.com/office/drawing/2014/main" id="{CE940B3B-B9B2-19A7-3462-42A27E3EF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925" y="3652450"/>
              <a:ext cx="161200" cy="188100"/>
            </a:xfrm>
            <a:custGeom>
              <a:avLst/>
              <a:gdLst>
                <a:gd name="T0" fmla="*/ 12225 w 6448"/>
                <a:gd name="T1" fmla="*/ 12850 h 7524"/>
                <a:gd name="T2" fmla="*/ 21975 w 6448"/>
                <a:gd name="T3" fmla="*/ 13450 h 7524"/>
                <a:gd name="T4" fmla="*/ 31750 w 6448"/>
                <a:gd name="T5" fmla="*/ 15275 h 7524"/>
                <a:gd name="T6" fmla="*/ 41525 w 6448"/>
                <a:gd name="T7" fmla="*/ 17125 h 7524"/>
                <a:gd name="T8" fmla="*/ 51300 w 6448"/>
                <a:gd name="T9" fmla="*/ 19550 h 7524"/>
                <a:gd name="T10" fmla="*/ 60450 w 6448"/>
                <a:gd name="T11" fmla="*/ 23225 h 7524"/>
                <a:gd name="T12" fmla="*/ 70225 w 6448"/>
                <a:gd name="T13" fmla="*/ 26875 h 7524"/>
                <a:gd name="T14" fmla="*/ 78775 w 6448"/>
                <a:gd name="T15" fmla="*/ 31150 h 7524"/>
                <a:gd name="T16" fmla="*/ 87925 w 6448"/>
                <a:gd name="T17" fmla="*/ 35425 h 7524"/>
                <a:gd name="T18" fmla="*/ 95875 w 6448"/>
                <a:gd name="T19" fmla="*/ 40925 h 7524"/>
                <a:gd name="T20" fmla="*/ 103800 w 6448"/>
                <a:gd name="T21" fmla="*/ 46425 h 7524"/>
                <a:gd name="T22" fmla="*/ 111125 w 6448"/>
                <a:gd name="T23" fmla="*/ 51925 h 7524"/>
                <a:gd name="T24" fmla="*/ 118450 w 6448"/>
                <a:gd name="T25" fmla="*/ 58025 h 7524"/>
                <a:gd name="T26" fmla="*/ 125775 w 6448"/>
                <a:gd name="T27" fmla="*/ 64750 h 7524"/>
                <a:gd name="T28" fmla="*/ 131900 w 6448"/>
                <a:gd name="T29" fmla="*/ 72075 h 7524"/>
                <a:gd name="T30" fmla="*/ 138000 w 6448"/>
                <a:gd name="T31" fmla="*/ 79400 h 7524"/>
                <a:gd name="T32" fmla="*/ 144100 w 6448"/>
                <a:gd name="T33" fmla="*/ 87325 h 7524"/>
                <a:gd name="T34" fmla="*/ 12225 w 6448"/>
                <a:gd name="T35" fmla="*/ 166700 h 7524"/>
                <a:gd name="T36" fmla="*/ 12225 w 6448"/>
                <a:gd name="T37" fmla="*/ 12850 h 7524"/>
                <a:gd name="T38" fmla="*/ 0 w 6448"/>
                <a:gd name="T39" fmla="*/ 25 h 7524"/>
                <a:gd name="T40" fmla="*/ 0 w 6448"/>
                <a:gd name="T41" fmla="*/ 188075 h 7524"/>
                <a:gd name="T42" fmla="*/ 161200 w 6448"/>
                <a:gd name="T43" fmla="*/ 91000 h 7524"/>
                <a:gd name="T44" fmla="*/ 154475 w 6448"/>
                <a:gd name="T45" fmla="*/ 81225 h 7524"/>
                <a:gd name="T46" fmla="*/ 147775 w 6448"/>
                <a:gd name="T47" fmla="*/ 71450 h 7524"/>
                <a:gd name="T48" fmla="*/ 139825 w 6448"/>
                <a:gd name="T49" fmla="*/ 62300 h 7524"/>
                <a:gd name="T50" fmla="*/ 131900 w 6448"/>
                <a:gd name="T51" fmla="*/ 53750 h 7524"/>
                <a:gd name="T52" fmla="*/ 122725 w 6448"/>
                <a:gd name="T53" fmla="*/ 45825 h 7524"/>
                <a:gd name="T54" fmla="*/ 113575 w 6448"/>
                <a:gd name="T55" fmla="*/ 38500 h 7524"/>
                <a:gd name="T56" fmla="*/ 103800 w 6448"/>
                <a:gd name="T57" fmla="*/ 31150 h 7524"/>
                <a:gd name="T58" fmla="*/ 94025 w 6448"/>
                <a:gd name="T59" fmla="*/ 25050 h 7524"/>
                <a:gd name="T60" fmla="*/ 83050 w 6448"/>
                <a:gd name="T61" fmla="*/ 19550 h 7524"/>
                <a:gd name="T62" fmla="*/ 72050 w 6448"/>
                <a:gd name="T63" fmla="*/ 14675 h 7524"/>
                <a:gd name="T64" fmla="*/ 61075 w 6448"/>
                <a:gd name="T65" fmla="*/ 10400 h 7524"/>
                <a:gd name="T66" fmla="*/ 49450 w 6448"/>
                <a:gd name="T67" fmla="*/ 6750 h 7524"/>
                <a:gd name="T68" fmla="*/ 37250 w 6448"/>
                <a:gd name="T69" fmla="*/ 3675 h 7524"/>
                <a:gd name="T70" fmla="*/ 25050 w 6448"/>
                <a:gd name="T71" fmla="*/ 1850 h 7524"/>
                <a:gd name="T72" fmla="*/ 12825 w 6448"/>
                <a:gd name="T73" fmla="*/ 625 h 7524"/>
                <a:gd name="T74" fmla="*/ 0 w 6448"/>
                <a:gd name="T75" fmla="*/ 25 h 752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97" name="Google Shape;512;p37">
            <a:extLst>
              <a:ext uri="{FF2B5EF4-FFF2-40B4-BE49-F238E27FC236}">
                <a16:creationId xmlns:a16="http://schemas.microsoft.com/office/drawing/2014/main" id="{5992F8BF-22A6-1E7C-6DD7-6B4401DAE77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097925" y="3141663"/>
            <a:ext cx="334963" cy="244475"/>
            <a:chOff x="3936375" y="3703750"/>
            <a:chExt cx="453050" cy="332175"/>
          </a:xfrm>
          <a:solidFill>
            <a:srgbClr val="334F74"/>
          </a:solidFill>
        </p:grpSpPr>
        <p:sp>
          <p:nvSpPr>
            <p:cNvPr id="14481" name="Google Shape;513;p37">
              <a:extLst>
                <a:ext uri="{FF2B5EF4-FFF2-40B4-BE49-F238E27FC236}">
                  <a16:creationId xmlns:a16="http://schemas.microsoft.com/office/drawing/2014/main" id="{A40B552D-800E-B0E1-B247-326FC1BAE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375" y="3703750"/>
              <a:ext cx="453050" cy="332175"/>
            </a:xfrm>
            <a:custGeom>
              <a:avLst/>
              <a:gdLst>
                <a:gd name="T0" fmla="*/ 9150 w 18122"/>
                <a:gd name="T1" fmla="*/ 0 h 13287"/>
                <a:gd name="T2" fmla="*/ 7325 w 18122"/>
                <a:gd name="T3" fmla="*/ 1225 h 13287"/>
                <a:gd name="T4" fmla="*/ 4875 w 18122"/>
                <a:gd name="T5" fmla="*/ 1850 h 13287"/>
                <a:gd name="T6" fmla="*/ 3050 w 18122"/>
                <a:gd name="T7" fmla="*/ 3675 h 13287"/>
                <a:gd name="T8" fmla="*/ 1825 w 18122"/>
                <a:gd name="T9" fmla="*/ 5500 h 13287"/>
                <a:gd name="T10" fmla="*/ 600 w 18122"/>
                <a:gd name="T11" fmla="*/ 7325 h 13287"/>
                <a:gd name="T12" fmla="*/ 0 w 18122"/>
                <a:gd name="T13" fmla="*/ 9775 h 13287"/>
                <a:gd name="T14" fmla="*/ 0 w 18122"/>
                <a:gd name="T15" fmla="*/ 12225 h 13287"/>
                <a:gd name="T16" fmla="*/ 0 w 18122"/>
                <a:gd name="T17" fmla="*/ 319950 h 13287"/>
                <a:gd name="T18" fmla="*/ 0 w 18122"/>
                <a:gd name="T19" fmla="*/ 322400 h 13287"/>
                <a:gd name="T20" fmla="*/ 600 w 18122"/>
                <a:gd name="T21" fmla="*/ 324825 h 13287"/>
                <a:gd name="T22" fmla="*/ 1825 w 18122"/>
                <a:gd name="T23" fmla="*/ 326675 h 13287"/>
                <a:gd name="T24" fmla="*/ 3050 w 18122"/>
                <a:gd name="T25" fmla="*/ 328500 h 13287"/>
                <a:gd name="T26" fmla="*/ 4875 w 18122"/>
                <a:gd name="T27" fmla="*/ 330325 h 13287"/>
                <a:gd name="T28" fmla="*/ 7325 w 18122"/>
                <a:gd name="T29" fmla="*/ 330950 h 13287"/>
                <a:gd name="T30" fmla="*/ 9150 w 18122"/>
                <a:gd name="T31" fmla="*/ 332175 h 13287"/>
                <a:gd name="T32" fmla="*/ 443900 w 18122"/>
                <a:gd name="T33" fmla="*/ 332175 h 13287"/>
                <a:gd name="T34" fmla="*/ 445725 w 18122"/>
                <a:gd name="T35" fmla="*/ 330950 h 13287"/>
                <a:gd name="T36" fmla="*/ 448175 w 18122"/>
                <a:gd name="T37" fmla="*/ 330325 h 13287"/>
                <a:gd name="T38" fmla="*/ 450000 w 18122"/>
                <a:gd name="T39" fmla="*/ 328500 h 13287"/>
                <a:gd name="T40" fmla="*/ 451225 w 18122"/>
                <a:gd name="T41" fmla="*/ 326675 h 13287"/>
                <a:gd name="T42" fmla="*/ 452450 w 18122"/>
                <a:gd name="T43" fmla="*/ 324825 h 13287"/>
                <a:gd name="T44" fmla="*/ 453050 w 18122"/>
                <a:gd name="T45" fmla="*/ 322400 h 13287"/>
                <a:gd name="T46" fmla="*/ 453050 w 18122"/>
                <a:gd name="T47" fmla="*/ 319950 h 13287"/>
                <a:gd name="T48" fmla="*/ 453050 w 18122"/>
                <a:gd name="T49" fmla="*/ 317500 h 13287"/>
                <a:gd name="T50" fmla="*/ 452450 w 18122"/>
                <a:gd name="T51" fmla="*/ 315075 h 13287"/>
                <a:gd name="T52" fmla="*/ 451225 w 18122"/>
                <a:gd name="T53" fmla="*/ 313225 h 13287"/>
                <a:gd name="T54" fmla="*/ 450000 w 18122"/>
                <a:gd name="T55" fmla="*/ 311400 h 13287"/>
                <a:gd name="T56" fmla="*/ 448175 w 18122"/>
                <a:gd name="T57" fmla="*/ 309575 h 13287"/>
                <a:gd name="T58" fmla="*/ 445725 w 18122"/>
                <a:gd name="T59" fmla="*/ 308950 h 13287"/>
                <a:gd name="T60" fmla="*/ 443900 w 18122"/>
                <a:gd name="T61" fmla="*/ 307750 h 13287"/>
                <a:gd name="T62" fmla="*/ 24425 w 18122"/>
                <a:gd name="T63" fmla="*/ 307750 h 13287"/>
                <a:gd name="T64" fmla="*/ 24425 w 18122"/>
                <a:gd name="T65" fmla="*/ 12225 h 13287"/>
                <a:gd name="T66" fmla="*/ 23825 w 18122"/>
                <a:gd name="T67" fmla="*/ 9775 h 13287"/>
                <a:gd name="T68" fmla="*/ 23200 w 18122"/>
                <a:gd name="T69" fmla="*/ 7325 h 13287"/>
                <a:gd name="T70" fmla="*/ 21975 w 18122"/>
                <a:gd name="T71" fmla="*/ 5500 h 13287"/>
                <a:gd name="T72" fmla="*/ 20750 w 18122"/>
                <a:gd name="T73" fmla="*/ 3675 h 13287"/>
                <a:gd name="T74" fmla="*/ 18925 w 18122"/>
                <a:gd name="T75" fmla="*/ 1850 h 13287"/>
                <a:gd name="T76" fmla="*/ 16475 w 18122"/>
                <a:gd name="T77" fmla="*/ 1225 h 13287"/>
                <a:gd name="T78" fmla="*/ 14650 w 18122"/>
                <a:gd name="T79" fmla="*/ 0 h 13287"/>
                <a:gd name="T80" fmla="*/ 9150 w 18122"/>
                <a:gd name="T81" fmla="*/ 0 h 132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lnTo>
                    <a:pt x="3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82" name="Google Shape;514;p37">
              <a:extLst>
                <a:ext uri="{FF2B5EF4-FFF2-40B4-BE49-F238E27FC236}">
                  <a16:creationId xmlns:a16="http://schemas.microsoft.com/office/drawing/2014/main" id="{CFCCC817-FF30-485E-7D6D-39A68FAED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875" y="3864325"/>
              <a:ext cx="77575" cy="133125"/>
            </a:xfrm>
            <a:custGeom>
              <a:avLst/>
              <a:gdLst>
                <a:gd name="T0" fmla="*/ 12225 w 3103"/>
                <a:gd name="T1" fmla="*/ 25 h 5325"/>
                <a:gd name="T2" fmla="*/ 9775 w 3103"/>
                <a:gd name="T3" fmla="*/ 625 h 5325"/>
                <a:gd name="T4" fmla="*/ 7350 w 3103"/>
                <a:gd name="T5" fmla="*/ 1250 h 5325"/>
                <a:gd name="T6" fmla="*/ 4900 w 3103"/>
                <a:gd name="T7" fmla="*/ 2450 h 5325"/>
                <a:gd name="T8" fmla="*/ 3675 w 3103"/>
                <a:gd name="T9" fmla="*/ 3675 h 5325"/>
                <a:gd name="T10" fmla="*/ 1850 w 3103"/>
                <a:gd name="T11" fmla="*/ 5500 h 5325"/>
                <a:gd name="T12" fmla="*/ 625 w 3103"/>
                <a:gd name="T13" fmla="*/ 7350 h 5325"/>
                <a:gd name="T14" fmla="*/ 0 w 3103"/>
                <a:gd name="T15" fmla="*/ 9775 h 5325"/>
                <a:gd name="T16" fmla="*/ 0 w 3103"/>
                <a:gd name="T17" fmla="*/ 12225 h 5325"/>
                <a:gd name="T18" fmla="*/ 0 w 3103"/>
                <a:gd name="T19" fmla="*/ 133125 h 5325"/>
                <a:gd name="T20" fmla="*/ 77550 w 3103"/>
                <a:gd name="T21" fmla="*/ 133125 h 5325"/>
                <a:gd name="T22" fmla="*/ 77550 w 3103"/>
                <a:gd name="T23" fmla="*/ 12225 h 5325"/>
                <a:gd name="T24" fmla="*/ 77550 w 3103"/>
                <a:gd name="T25" fmla="*/ 9775 h 5325"/>
                <a:gd name="T26" fmla="*/ 76325 w 3103"/>
                <a:gd name="T27" fmla="*/ 7350 h 5325"/>
                <a:gd name="T28" fmla="*/ 75725 w 3103"/>
                <a:gd name="T29" fmla="*/ 5500 h 5325"/>
                <a:gd name="T30" fmla="*/ 73900 w 3103"/>
                <a:gd name="T31" fmla="*/ 3675 h 5325"/>
                <a:gd name="T32" fmla="*/ 72050 w 3103"/>
                <a:gd name="T33" fmla="*/ 2450 h 5325"/>
                <a:gd name="T34" fmla="*/ 70225 w 3103"/>
                <a:gd name="T35" fmla="*/ 1250 h 5325"/>
                <a:gd name="T36" fmla="*/ 67775 w 3103"/>
                <a:gd name="T37" fmla="*/ 625 h 5325"/>
                <a:gd name="T38" fmla="*/ 65350 w 3103"/>
                <a:gd name="T39" fmla="*/ 25 h 5325"/>
                <a:gd name="T40" fmla="*/ 12225 w 3103"/>
                <a:gd name="T41" fmla="*/ 25 h 53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83" name="Google Shape;515;p37">
              <a:extLst>
                <a:ext uri="{FF2B5EF4-FFF2-40B4-BE49-F238E27FC236}">
                  <a16:creationId xmlns:a16="http://schemas.microsoft.com/office/drawing/2014/main" id="{740581F2-67F5-0D67-6A1B-E6F1F6844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350" y="3864325"/>
              <a:ext cx="77575" cy="133125"/>
            </a:xfrm>
            <a:custGeom>
              <a:avLst/>
              <a:gdLst>
                <a:gd name="T0" fmla="*/ 12225 w 3103"/>
                <a:gd name="T1" fmla="*/ 25 h 5325"/>
                <a:gd name="T2" fmla="*/ 9800 w 3103"/>
                <a:gd name="T3" fmla="*/ 625 h 5325"/>
                <a:gd name="T4" fmla="*/ 7350 w 3103"/>
                <a:gd name="T5" fmla="*/ 1250 h 5325"/>
                <a:gd name="T6" fmla="*/ 5525 w 3103"/>
                <a:gd name="T7" fmla="*/ 2450 h 5325"/>
                <a:gd name="T8" fmla="*/ 3675 w 3103"/>
                <a:gd name="T9" fmla="*/ 3675 h 5325"/>
                <a:gd name="T10" fmla="*/ 1850 w 3103"/>
                <a:gd name="T11" fmla="*/ 5500 h 5325"/>
                <a:gd name="T12" fmla="*/ 1250 w 3103"/>
                <a:gd name="T13" fmla="*/ 7350 h 5325"/>
                <a:gd name="T14" fmla="*/ 25 w 3103"/>
                <a:gd name="T15" fmla="*/ 9775 h 5325"/>
                <a:gd name="T16" fmla="*/ 25 w 3103"/>
                <a:gd name="T17" fmla="*/ 12225 h 5325"/>
                <a:gd name="T18" fmla="*/ 25 w 3103"/>
                <a:gd name="T19" fmla="*/ 133125 h 5325"/>
                <a:gd name="T20" fmla="*/ 77575 w 3103"/>
                <a:gd name="T21" fmla="*/ 133125 h 5325"/>
                <a:gd name="T22" fmla="*/ 77575 w 3103"/>
                <a:gd name="T23" fmla="*/ 12225 h 5325"/>
                <a:gd name="T24" fmla="*/ 77575 w 3103"/>
                <a:gd name="T25" fmla="*/ 9775 h 5325"/>
                <a:gd name="T26" fmla="*/ 76950 w 3103"/>
                <a:gd name="T27" fmla="*/ 7350 h 5325"/>
                <a:gd name="T28" fmla="*/ 75725 w 3103"/>
                <a:gd name="T29" fmla="*/ 5500 h 5325"/>
                <a:gd name="T30" fmla="*/ 73900 w 3103"/>
                <a:gd name="T31" fmla="*/ 3675 h 5325"/>
                <a:gd name="T32" fmla="*/ 72675 w 3103"/>
                <a:gd name="T33" fmla="*/ 2450 h 5325"/>
                <a:gd name="T34" fmla="*/ 70250 w 3103"/>
                <a:gd name="T35" fmla="*/ 1250 h 5325"/>
                <a:gd name="T36" fmla="*/ 67800 w 3103"/>
                <a:gd name="T37" fmla="*/ 625 h 5325"/>
                <a:gd name="T38" fmla="*/ 65350 w 3103"/>
                <a:gd name="T39" fmla="*/ 25 h 5325"/>
                <a:gd name="T40" fmla="*/ 12225 w 3103"/>
                <a:gd name="T41" fmla="*/ 25 h 53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84" name="Google Shape;516;p37">
              <a:extLst>
                <a:ext uri="{FF2B5EF4-FFF2-40B4-BE49-F238E27FC236}">
                  <a16:creationId xmlns:a16="http://schemas.microsoft.com/office/drawing/2014/main" id="{C839A9C5-BA48-064C-5F79-4955775F6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8625" y="3717800"/>
              <a:ext cx="77575" cy="279650"/>
            </a:xfrm>
            <a:custGeom>
              <a:avLst/>
              <a:gdLst>
                <a:gd name="T0" fmla="*/ 12225 w 3103"/>
                <a:gd name="T1" fmla="*/ 0 h 11186"/>
                <a:gd name="T2" fmla="*/ 9775 w 3103"/>
                <a:gd name="T3" fmla="*/ 625 h 11186"/>
                <a:gd name="T4" fmla="*/ 7350 w 3103"/>
                <a:gd name="T5" fmla="*/ 1225 h 11186"/>
                <a:gd name="T6" fmla="*/ 5500 w 3103"/>
                <a:gd name="T7" fmla="*/ 2450 h 11186"/>
                <a:gd name="T8" fmla="*/ 3675 w 3103"/>
                <a:gd name="T9" fmla="*/ 3675 h 11186"/>
                <a:gd name="T10" fmla="*/ 1850 w 3103"/>
                <a:gd name="T11" fmla="*/ 5500 h 11186"/>
                <a:gd name="T12" fmla="*/ 1225 w 3103"/>
                <a:gd name="T13" fmla="*/ 7325 h 11186"/>
                <a:gd name="T14" fmla="*/ 25 w 3103"/>
                <a:gd name="T15" fmla="*/ 9775 h 11186"/>
                <a:gd name="T16" fmla="*/ 25 w 3103"/>
                <a:gd name="T17" fmla="*/ 12225 h 11186"/>
                <a:gd name="T18" fmla="*/ 25 w 3103"/>
                <a:gd name="T19" fmla="*/ 279650 h 11186"/>
                <a:gd name="T20" fmla="*/ 77550 w 3103"/>
                <a:gd name="T21" fmla="*/ 279650 h 11186"/>
                <a:gd name="T22" fmla="*/ 77550 w 3103"/>
                <a:gd name="T23" fmla="*/ 12225 h 11186"/>
                <a:gd name="T24" fmla="*/ 77550 w 3103"/>
                <a:gd name="T25" fmla="*/ 9775 h 11186"/>
                <a:gd name="T26" fmla="*/ 76950 w 3103"/>
                <a:gd name="T27" fmla="*/ 7325 h 11186"/>
                <a:gd name="T28" fmla="*/ 75725 w 3103"/>
                <a:gd name="T29" fmla="*/ 5500 h 11186"/>
                <a:gd name="T30" fmla="*/ 73900 w 3103"/>
                <a:gd name="T31" fmla="*/ 3675 h 11186"/>
                <a:gd name="T32" fmla="*/ 72675 w 3103"/>
                <a:gd name="T33" fmla="*/ 2450 h 11186"/>
                <a:gd name="T34" fmla="*/ 70225 w 3103"/>
                <a:gd name="T35" fmla="*/ 1225 h 11186"/>
                <a:gd name="T36" fmla="*/ 67800 w 3103"/>
                <a:gd name="T37" fmla="*/ 625 h 11186"/>
                <a:gd name="T38" fmla="*/ 65350 w 3103"/>
                <a:gd name="T39" fmla="*/ 0 h 11186"/>
                <a:gd name="T40" fmla="*/ 12225 w 3103"/>
                <a:gd name="T41" fmla="*/ 0 h 1118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85" name="Google Shape;517;p37">
              <a:extLst>
                <a:ext uri="{FF2B5EF4-FFF2-40B4-BE49-F238E27FC236}">
                  <a16:creationId xmlns:a16="http://schemas.microsoft.com/office/drawing/2014/main" id="{FB58FC4C-37AA-DD73-721D-B0B08AE22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375" y="3788625"/>
              <a:ext cx="78175" cy="208825"/>
            </a:xfrm>
            <a:custGeom>
              <a:avLst/>
              <a:gdLst>
                <a:gd name="T0" fmla="*/ 12225 w 3127"/>
                <a:gd name="T1" fmla="*/ 0 h 8353"/>
                <a:gd name="T2" fmla="*/ 9800 w 3127"/>
                <a:gd name="T3" fmla="*/ 625 h 8353"/>
                <a:gd name="T4" fmla="*/ 7950 w 3127"/>
                <a:gd name="T5" fmla="*/ 1225 h 8353"/>
                <a:gd name="T6" fmla="*/ 5525 w 3127"/>
                <a:gd name="T7" fmla="*/ 2450 h 8353"/>
                <a:gd name="T8" fmla="*/ 3675 w 3127"/>
                <a:gd name="T9" fmla="*/ 3675 h 8353"/>
                <a:gd name="T10" fmla="*/ 2475 w 3127"/>
                <a:gd name="T11" fmla="*/ 5500 h 8353"/>
                <a:gd name="T12" fmla="*/ 1250 w 3127"/>
                <a:gd name="T13" fmla="*/ 7325 h 8353"/>
                <a:gd name="T14" fmla="*/ 625 w 3127"/>
                <a:gd name="T15" fmla="*/ 9775 h 8353"/>
                <a:gd name="T16" fmla="*/ 25 w 3127"/>
                <a:gd name="T17" fmla="*/ 12225 h 8353"/>
                <a:gd name="T18" fmla="*/ 25 w 3127"/>
                <a:gd name="T19" fmla="*/ 208825 h 8353"/>
                <a:gd name="T20" fmla="*/ 78175 w 3127"/>
                <a:gd name="T21" fmla="*/ 208825 h 8353"/>
                <a:gd name="T22" fmla="*/ 78175 w 3127"/>
                <a:gd name="T23" fmla="*/ 12225 h 8353"/>
                <a:gd name="T24" fmla="*/ 77575 w 3127"/>
                <a:gd name="T25" fmla="*/ 9775 h 8353"/>
                <a:gd name="T26" fmla="*/ 76950 w 3127"/>
                <a:gd name="T27" fmla="*/ 7325 h 8353"/>
                <a:gd name="T28" fmla="*/ 75725 w 3127"/>
                <a:gd name="T29" fmla="*/ 5500 h 8353"/>
                <a:gd name="T30" fmla="*/ 74500 w 3127"/>
                <a:gd name="T31" fmla="*/ 3675 h 8353"/>
                <a:gd name="T32" fmla="*/ 72675 w 3127"/>
                <a:gd name="T33" fmla="*/ 2450 h 8353"/>
                <a:gd name="T34" fmla="*/ 70225 w 3127"/>
                <a:gd name="T35" fmla="*/ 1225 h 8353"/>
                <a:gd name="T36" fmla="*/ 68400 w 3127"/>
                <a:gd name="T37" fmla="*/ 625 h 8353"/>
                <a:gd name="T38" fmla="*/ 65975 w 3127"/>
                <a:gd name="T39" fmla="*/ 0 h 8353"/>
                <a:gd name="T40" fmla="*/ 12225 w 3127"/>
                <a:gd name="T41" fmla="*/ 0 h 835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98" name="Google Shape;518;p37">
            <a:extLst>
              <a:ext uri="{FF2B5EF4-FFF2-40B4-BE49-F238E27FC236}">
                <a16:creationId xmlns:a16="http://schemas.microsoft.com/office/drawing/2014/main" id="{565E1966-BC24-C691-C7DD-8E13512191E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596400" y="3141663"/>
            <a:ext cx="334963" cy="244475"/>
            <a:chOff x="4610450" y="3703750"/>
            <a:chExt cx="453050" cy="332175"/>
          </a:xfrm>
          <a:solidFill>
            <a:srgbClr val="334F74"/>
          </a:solidFill>
        </p:grpSpPr>
        <p:sp>
          <p:nvSpPr>
            <p:cNvPr id="14479" name="Google Shape;519;p37">
              <a:extLst>
                <a:ext uri="{FF2B5EF4-FFF2-40B4-BE49-F238E27FC236}">
                  <a16:creationId xmlns:a16="http://schemas.microsoft.com/office/drawing/2014/main" id="{5778E020-0368-A4AF-22CB-EC277F7EE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0450" y="3703750"/>
              <a:ext cx="453050" cy="332175"/>
            </a:xfrm>
            <a:custGeom>
              <a:avLst/>
              <a:gdLst>
                <a:gd name="T0" fmla="*/ 9150 w 18122"/>
                <a:gd name="T1" fmla="*/ 0 h 13287"/>
                <a:gd name="T2" fmla="*/ 7325 w 18122"/>
                <a:gd name="T3" fmla="*/ 1225 h 13287"/>
                <a:gd name="T4" fmla="*/ 4875 w 18122"/>
                <a:gd name="T5" fmla="*/ 1850 h 13287"/>
                <a:gd name="T6" fmla="*/ 3050 w 18122"/>
                <a:gd name="T7" fmla="*/ 3675 h 13287"/>
                <a:gd name="T8" fmla="*/ 1825 w 18122"/>
                <a:gd name="T9" fmla="*/ 5500 h 13287"/>
                <a:gd name="T10" fmla="*/ 625 w 18122"/>
                <a:gd name="T11" fmla="*/ 7325 h 13287"/>
                <a:gd name="T12" fmla="*/ 0 w 18122"/>
                <a:gd name="T13" fmla="*/ 9775 h 13287"/>
                <a:gd name="T14" fmla="*/ 0 w 18122"/>
                <a:gd name="T15" fmla="*/ 12225 h 13287"/>
                <a:gd name="T16" fmla="*/ 0 w 18122"/>
                <a:gd name="T17" fmla="*/ 319950 h 13287"/>
                <a:gd name="T18" fmla="*/ 0 w 18122"/>
                <a:gd name="T19" fmla="*/ 322400 h 13287"/>
                <a:gd name="T20" fmla="*/ 625 w 18122"/>
                <a:gd name="T21" fmla="*/ 324825 h 13287"/>
                <a:gd name="T22" fmla="*/ 1825 w 18122"/>
                <a:gd name="T23" fmla="*/ 326675 h 13287"/>
                <a:gd name="T24" fmla="*/ 3050 w 18122"/>
                <a:gd name="T25" fmla="*/ 328500 h 13287"/>
                <a:gd name="T26" fmla="*/ 4875 w 18122"/>
                <a:gd name="T27" fmla="*/ 330325 h 13287"/>
                <a:gd name="T28" fmla="*/ 7325 w 18122"/>
                <a:gd name="T29" fmla="*/ 330950 h 13287"/>
                <a:gd name="T30" fmla="*/ 9150 w 18122"/>
                <a:gd name="T31" fmla="*/ 332175 h 13287"/>
                <a:gd name="T32" fmla="*/ 443900 w 18122"/>
                <a:gd name="T33" fmla="*/ 332175 h 13287"/>
                <a:gd name="T34" fmla="*/ 445725 w 18122"/>
                <a:gd name="T35" fmla="*/ 330950 h 13287"/>
                <a:gd name="T36" fmla="*/ 448175 w 18122"/>
                <a:gd name="T37" fmla="*/ 330325 h 13287"/>
                <a:gd name="T38" fmla="*/ 450000 w 18122"/>
                <a:gd name="T39" fmla="*/ 328500 h 13287"/>
                <a:gd name="T40" fmla="*/ 451225 w 18122"/>
                <a:gd name="T41" fmla="*/ 326675 h 13287"/>
                <a:gd name="T42" fmla="*/ 452450 w 18122"/>
                <a:gd name="T43" fmla="*/ 324825 h 13287"/>
                <a:gd name="T44" fmla="*/ 453050 w 18122"/>
                <a:gd name="T45" fmla="*/ 322400 h 13287"/>
                <a:gd name="T46" fmla="*/ 453050 w 18122"/>
                <a:gd name="T47" fmla="*/ 319950 h 13287"/>
                <a:gd name="T48" fmla="*/ 453050 w 18122"/>
                <a:gd name="T49" fmla="*/ 317500 h 13287"/>
                <a:gd name="T50" fmla="*/ 452450 w 18122"/>
                <a:gd name="T51" fmla="*/ 315075 h 13287"/>
                <a:gd name="T52" fmla="*/ 451225 w 18122"/>
                <a:gd name="T53" fmla="*/ 313225 h 13287"/>
                <a:gd name="T54" fmla="*/ 450000 w 18122"/>
                <a:gd name="T55" fmla="*/ 311400 h 13287"/>
                <a:gd name="T56" fmla="*/ 448175 w 18122"/>
                <a:gd name="T57" fmla="*/ 309575 h 13287"/>
                <a:gd name="T58" fmla="*/ 445725 w 18122"/>
                <a:gd name="T59" fmla="*/ 308950 h 13287"/>
                <a:gd name="T60" fmla="*/ 443900 w 18122"/>
                <a:gd name="T61" fmla="*/ 307750 h 13287"/>
                <a:gd name="T62" fmla="*/ 24425 w 18122"/>
                <a:gd name="T63" fmla="*/ 307750 h 13287"/>
                <a:gd name="T64" fmla="*/ 24425 w 18122"/>
                <a:gd name="T65" fmla="*/ 12225 h 13287"/>
                <a:gd name="T66" fmla="*/ 23825 w 18122"/>
                <a:gd name="T67" fmla="*/ 9775 h 13287"/>
                <a:gd name="T68" fmla="*/ 23200 w 18122"/>
                <a:gd name="T69" fmla="*/ 7325 h 13287"/>
                <a:gd name="T70" fmla="*/ 21975 w 18122"/>
                <a:gd name="T71" fmla="*/ 5500 h 13287"/>
                <a:gd name="T72" fmla="*/ 20750 w 18122"/>
                <a:gd name="T73" fmla="*/ 3675 h 13287"/>
                <a:gd name="T74" fmla="*/ 18925 w 18122"/>
                <a:gd name="T75" fmla="*/ 1850 h 13287"/>
                <a:gd name="T76" fmla="*/ 16500 w 18122"/>
                <a:gd name="T77" fmla="*/ 1225 h 13287"/>
                <a:gd name="T78" fmla="*/ 14650 w 18122"/>
                <a:gd name="T79" fmla="*/ 0 h 13287"/>
                <a:gd name="T80" fmla="*/ 9150 w 18122"/>
                <a:gd name="T81" fmla="*/ 0 h 132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lnTo>
                    <a:pt x="3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80" name="Google Shape;520;p37">
              <a:extLst>
                <a:ext uri="{FF2B5EF4-FFF2-40B4-BE49-F238E27FC236}">
                  <a16:creationId xmlns:a16="http://schemas.microsoft.com/office/drawing/2014/main" id="{F9C82293-A72E-114C-9850-50812F0AC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2200" y="3730000"/>
              <a:ext cx="389550" cy="249150"/>
            </a:xfrm>
            <a:custGeom>
              <a:avLst/>
              <a:gdLst>
                <a:gd name="T0" fmla="*/ 362675 w 15582"/>
                <a:gd name="T1" fmla="*/ 2450 h 9966"/>
                <a:gd name="T2" fmla="*/ 356575 w 15582"/>
                <a:gd name="T3" fmla="*/ 10400 h 9966"/>
                <a:gd name="T4" fmla="*/ 355975 w 15582"/>
                <a:gd name="T5" fmla="*/ 20775 h 9966"/>
                <a:gd name="T6" fmla="*/ 279025 w 15582"/>
                <a:gd name="T7" fmla="*/ 108075 h 9966"/>
                <a:gd name="T8" fmla="*/ 252175 w 15582"/>
                <a:gd name="T9" fmla="*/ 75125 h 9966"/>
                <a:gd name="T10" fmla="*/ 255825 w 15582"/>
                <a:gd name="T11" fmla="*/ 67175 h 9966"/>
                <a:gd name="T12" fmla="*/ 254600 w 15582"/>
                <a:gd name="T13" fmla="*/ 57400 h 9966"/>
                <a:gd name="T14" fmla="*/ 248500 w 15582"/>
                <a:gd name="T15" fmla="*/ 50075 h 9966"/>
                <a:gd name="T16" fmla="*/ 238725 w 15582"/>
                <a:gd name="T17" fmla="*/ 47025 h 9966"/>
                <a:gd name="T18" fmla="*/ 229575 w 15582"/>
                <a:gd name="T19" fmla="*/ 50075 h 9966"/>
                <a:gd name="T20" fmla="*/ 223475 w 15582"/>
                <a:gd name="T21" fmla="*/ 57400 h 9966"/>
                <a:gd name="T22" fmla="*/ 222250 w 15582"/>
                <a:gd name="T23" fmla="*/ 66575 h 9966"/>
                <a:gd name="T24" fmla="*/ 224700 w 15582"/>
                <a:gd name="T25" fmla="*/ 73900 h 9966"/>
                <a:gd name="T26" fmla="*/ 153250 w 15582"/>
                <a:gd name="T27" fmla="*/ 166100 h 9966"/>
                <a:gd name="T28" fmla="*/ 119075 w 15582"/>
                <a:gd name="T29" fmla="*/ 131300 h 9966"/>
                <a:gd name="T30" fmla="*/ 117850 w 15582"/>
                <a:gd name="T31" fmla="*/ 120900 h 9966"/>
                <a:gd name="T32" fmla="*/ 111750 w 15582"/>
                <a:gd name="T33" fmla="*/ 113575 h 9966"/>
                <a:gd name="T34" fmla="*/ 101975 w 15582"/>
                <a:gd name="T35" fmla="*/ 110525 h 9966"/>
                <a:gd name="T36" fmla="*/ 92800 w 15582"/>
                <a:gd name="T37" fmla="*/ 113575 h 9966"/>
                <a:gd name="T38" fmla="*/ 86700 w 15582"/>
                <a:gd name="T39" fmla="*/ 120900 h 9966"/>
                <a:gd name="T40" fmla="*/ 85475 w 15582"/>
                <a:gd name="T41" fmla="*/ 131900 h 9966"/>
                <a:gd name="T42" fmla="*/ 0 w 15582"/>
                <a:gd name="T43" fmla="*/ 241200 h 9966"/>
                <a:gd name="T44" fmla="*/ 2450 w 15582"/>
                <a:gd name="T45" fmla="*/ 247900 h 9966"/>
                <a:gd name="T46" fmla="*/ 8550 w 15582"/>
                <a:gd name="T47" fmla="*/ 248525 h 9966"/>
                <a:gd name="T48" fmla="*/ 99525 w 15582"/>
                <a:gd name="T49" fmla="*/ 144725 h 9966"/>
                <a:gd name="T50" fmla="*/ 108675 w 15582"/>
                <a:gd name="T51" fmla="*/ 143500 h 9966"/>
                <a:gd name="T52" fmla="*/ 140425 w 15582"/>
                <a:gd name="T53" fmla="*/ 183200 h 9966"/>
                <a:gd name="T54" fmla="*/ 143500 w 15582"/>
                <a:gd name="T55" fmla="*/ 192350 h 9966"/>
                <a:gd name="T56" fmla="*/ 150825 w 15582"/>
                <a:gd name="T57" fmla="*/ 198450 h 9966"/>
                <a:gd name="T58" fmla="*/ 161200 w 15582"/>
                <a:gd name="T59" fmla="*/ 199675 h 9966"/>
                <a:gd name="T60" fmla="*/ 169750 w 15582"/>
                <a:gd name="T61" fmla="*/ 194800 h 9966"/>
                <a:gd name="T62" fmla="*/ 174025 w 15582"/>
                <a:gd name="T63" fmla="*/ 186250 h 9966"/>
                <a:gd name="T64" fmla="*/ 172175 w 15582"/>
                <a:gd name="T65" fmla="*/ 174650 h 9966"/>
                <a:gd name="T66" fmla="*/ 241175 w 15582"/>
                <a:gd name="T67" fmla="*/ 81225 h 9966"/>
                <a:gd name="T68" fmla="*/ 258275 w 15582"/>
                <a:gd name="T69" fmla="*/ 122125 h 9966"/>
                <a:gd name="T70" fmla="*/ 259500 w 15582"/>
                <a:gd name="T71" fmla="*/ 131300 h 9966"/>
                <a:gd name="T72" fmla="*/ 265600 w 15582"/>
                <a:gd name="T73" fmla="*/ 139225 h 9966"/>
                <a:gd name="T74" fmla="*/ 278425 w 15582"/>
                <a:gd name="T75" fmla="*/ 141675 h 9966"/>
                <a:gd name="T76" fmla="*/ 286975 w 15582"/>
                <a:gd name="T77" fmla="*/ 136775 h 9966"/>
                <a:gd name="T78" fmla="*/ 291850 w 15582"/>
                <a:gd name="T79" fmla="*/ 128225 h 9966"/>
                <a:gd name="T80" fmla="*/ 291250 w 15582"/>
                <a:gd name="T81" fmla="*/ 118475 h 9966"/>
                <a:gd name="T82" fmla="*/ 372450 w 15582"/>
                <a:gd name="T83" fmla="*/ 34200 h 9966"/>
                <a:gd name="T84" fmla="*/ 382225 w 15582"/>
                <a:gd name="T85" fmla="*/ 31150 h 9966"/>
                <a:gd name="T86" fmla="*/ 388325 w 15582"/>
                <a:gd name="T87" fmla="*/ 23825 h 9966"/>
                <a:gd name="T88" fmla="*/ 388950 w 15582"/>
                <a:gd name="T89" fmla="*/ 13450 h 9966"/>
                <a:gd name="T90" fmla="*/ 384675 w 15582"/>
                <a:gd name="T91" fmla="*/ 4900 h 9966"/>
                <a:gd name="T92" fmla="*/ 376125 w 15582"/>
                <a:gd name="T93" fmla="*/ 25 h 996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lnTo>
                    <a:pt x="1475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399" name="Google Shape;521;p37">
            <a:extLst>
              <a:ext uri="{FF2B5EF4-FFF2-40B4-BE49-F238E27FC236}">
                <a16:creationId xmlns:a16="http://schemas.microsoft.com/office/drawing/2014/main" id="{3D38EE63-C104-3F84-B778-4685722E522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107575" y="3116263"/>
            <a:ext cx="311150" cy="295275"/>
            <a:chOff x="5300400" y="3670175"/>
            <a:chExt cx="421300" cy="399325"/>
          </a:xfrm>
          <a:solidFill>
            <a:srgbClr val="334F74"/>
          </a:solidFill>
        </p:grpSpPr>
        <p:sp>
          <p:nvSpPr>
            <p:cNvPr id="14474" name="Google Shape;522;p37">
              <a:extLst>
                <a:ext uri="{FF2B5EF4-FFF2-40B4-BE49-F238E27FC236}">
                  <a16:creationId xmlns:a16="http://schemas.microsoft.com/office/drawing/2014/main" id="{120B2971-AB60-3153-3F63-C76F55053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400" y="3708025"/>
              <a:ext cx="421300" cy="267450"/>
            </a:xfrm>
            <a:custGeom>
              <a:avLst/>
              <a:gdLst>
                <a:gd name="T0" fmla="*/ 409100 w 16852"/>
                <a:gd name="T1" fmla="*/ 12225 h 10698"/>
                <a:gd name="T2" fmla="*/ 409100 w 16852"/>
                <a:gd name="T3" fmla="*/ 255225 h 10698"/>
                <a:gd name="T4" fmla="*/ 12225 w 16852"/>
                <a:gd name="T5" fmla="*/ 255225 h 10698"/>
                <a:gd name="T6" fmla="*/ 12225 w 16852"/>
                <a:gd name="T7" fmla="*/ 12225 h 10698"/>
                <a:gd name="T8" fmla="*/ 409100 w 16852"/>
                <a:gd name="T9" fmla="*/ 12225 h 10698"/>
                <a:gd name="T10" fmla="*/ 9775 w 16852"/>
                <a:gd name="T11" fmla="*/ 0 h 10698"/>
                <a:gd name="T12" fmla="*/ 7325 w 16852"/>
                <a:gd name="T13" fmla="*/ 625 h 10698"/>
                <a:gd name="T14" fmla="*/ 4900 w 16852"/>
                <a:gd name="T15" fmla="*/ 1850 h 10698"/>
                <a:gd name="T16" fmla="*/ 3050 w 16852"/>
                <a:gd name="T17" fmla="*/ 3675 h 10698"/>
                <a:gd name="T18" fmla="*/ 1825 w 16852"/>
                <a:gd name="T19" fmla="*/ 5500 h 10698"/>
                <a:gd name="T20" fmla="*/ 625 w 16852"/>
                <a:gd name="T21" fmla="*/ 7325 h 10698"/>
                <a:gd name="T22" fmla="*/ 0 w 16852"/>
                <a:gd name="T23" fmla="*/ 9775 h 10698"/>
                <a:gd name="T24" fmla="*/ 0 w 16852"/>
                <a:gd name="T25" fmla="*/ 12225 h 10698"/>
                <a:gd name="T26" fmla="*/ 0 w 16852"/>
                <a:gd name="T27" fmla="*/ 255225 h 10698"/>
                <a:gd name="T28" fmla="*/ 0 w 16852"/>
                <a:gd name="T29" fmla="*/ 257675 h 10698"/>
                <a:gd name="T30" fmla="*/ 625 w 16852"/>
                <a:gd name="T31" fmla="*/ 260125 h 10698"/>
                <a:gd name="T32" fmla="*/ 1825 w 16852"/>
                <a:gd name="T33" fmla="*/ 261950 h 10698"/>
                <a:gd name="T34" fmla="*/ 3050 w 16852"/>
                <a:gd name="T35" fmla="*/ 263775 h 10698"/>
                <a:gd name="T36" fmla="*/ 4900 w 16852"/>
                <a:gd name="T37" fmla="*/ 265000 h 10698"/>
                <a:gd name="T38" fmla="*/ 7325 w 16852"/>
                <a:gd name="T39" fmla="*/ 266225 h 10698"/>
                <a:gd name="T40" fmla="*/ 9775 w 16852"/>
                <a:gd name="T41" fmla="*/ 266825 h 10698"/>
                <a:gd name="T42" fmla="*/ 12225 w 16852"/>
                <a:gd name="T43" fmla="*/ 267450 h 10698"/>
                <a:gd name="T44" fmla="*/ 409100 w 16852"/>
                <a:gd name="T45" fmla="*/ 267450 h 10698"/>
                <a:gd name="T46" fmla="*/ 411525 w 16852"/>
                <a:gd name="T47" fmla="*/ 266825 h 10698"/>
                <a:gd name="T48" fmla="*/ 413975 w 16852"/>
                <a:gd name="T49" fmla="*/ 266225 h 10698"/>
                <a:gd name="T50" fmla="*/ 416425 w 16852"/>
                <a:gd name="T51" fmla="*/ 265000 h 10698"/>
                <a:gd name="T52" fmla="*/ 418250 w 16852"/>
                <a:gd name="T53" fmla="*/ 263775 h 10698"/>
                <a:gd name="T54" fmla="*/ 419475 w 16852"/>
                <a:gd name="T55" fmla="*/ 261950 h 10698"/>
                <a:gd name="T56" fmla="*/ 420700 w 16852"/>
                <a:gd name="T57" fmla="*/ 260125 h 10698"/>
                <a:gd name="T58" fmla="*/ 421300 w 16852"/>
                <a:gd name="T59" fmla="*/ 257675 h 10698"/>
                <a:gd name="T60" fmla="*/ 421300 w 16852"/>
                <a:gd name="T61" fmla="*/ 255225 h 10698"/>
                <a:gd name="T62" fmla="*/ 421300 w 16852"/>
                <a:gd name="T63" fmla="*/ 12225 h 10698"/>
                <a:gd name="T64" fmla="*/ 421300 w 16852"/>
                <a:gd name="T65" fmla="*/ 9775 h 10698"/>
                <a:gd name="T66" fmla="*/ 420700 w 16852"/>
                <a:gd name="T67" fmla="*/ 7325 h 10698"/>
                <a:gd name="T68" fmla="*/ 419475 w 16852"/>
                <a:gd name="T69" fmla="*/ 5500 h 10698"/>
                <a:gd name="T70" fmla="*/ 418250 w 16852"/>
                <a:gd name="T71" fmla="*/ 3675 h 10698"/>
                <a:gd name="T72" fmla="*/ 416425 w 16852"/>
                <a:gd name="T73" fmla="*/ 1850 h 10698"/>
                <a:gd name="T74" fmla="*/ 413975 w 16852"/>
                <a:gd name="T75" fmla="*/ 625 h 10698"/>
                <a:gd name="T76" fmla="*/ 411525 w 16852"/>
                <a:gd name="T77" fmla="*/ 0 h 10698"/>
                <a:gd name="T78" fmla="*/ 9775 w 16852"/>
                <a:gd name="T79" fmla="*/ 0 h 1069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lnTo>
                    <a:pt x="16364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lnTo>
                    <a:pt x="3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75" name="Google Shape;523;p37">
              <a:extLst>
                <a:ext uri="{FF2B5EF4-FFF2-40B4-BE49-F238E27FC236}">
                  <a16:creationId xmlns:a16="http://schemas.microsoft.com/office/drawing/2014/main" id="{E3428017-A07F-6C94-43CC-19D9F5FE8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8825" y="3670175"/>
              <a:ext cx="24450" cy="25650"/>
            </a:xfrm>
            <a:custGeom>
              <a:avLst/>
              <a:gdLst>
                <a:gd name="T0" fmla="*/ 12225 w 978"/>
                <a:gd name="T1" fmla="*/ 0 h 1026"/>
                <a:gd name="T2" fmla="*/ 9775 w 978"/>
                <a:gd name="T3" fmla="*/ 625 h 1026"/>
                <a:gd name="T4" fmla="*/ 7350 w 978"/>
                <a:gd name="T5" fmla="*/ 1225 h 1026"/>
                <a:gd name="T6" fmla="*/ 5500 w 978"/>
                <a:gd name="T7" fmla="*/ 2450 h 1026"/>
                <a:gd name="T8" fmla="*/ 3675 w 978"/>
                <a:gd name="T9" fmla="*/ 3675 h 1026"/>
                <a:gd name="T10" fmla="*/ 1850 w 978"/>
                <a:gd name="T11" fmla="*/ 5500 h 1026"/>
                <a:gd name="T12" fmla="*/ 1225 w 978"/>
                <a:gd name="T13" fmla="*/ 7950 h 1026"/>
                <a:gd name="T14" fmla="*/ 25 w 978"/>
                <a:gd name="T15" fmla="*/ 9775 h 1026"/>
                <a:gd name="T16" fmla="*/ 25 w 978"/>
                <a:gd name="T17" fmla="*/ 12225 h 1026"/>
                <a:gd name="T18" fmla="*/ 25 w 978"/>
                <a:gd name="T19" fmla="*/ 25650 h 1026"/>
                <a:gd name="T20" fmla="*/ 24450 w 978"/>
                <a:gd name="T21" fmla="*/ 25650 h 1026"/>
                <a:gd name="T22" fmla="*/ 24450 w 978"/>
                <a:gd name="T23" fmla="*/ 12225 h 1026"/>
                <a:gd name="T24" fmla="*/ 24450 w 978"/>
                <a:gd name="T25" fmla="*/ 9775 h 1026"/>
                <a:gd name="T26" fmla="*/ 23225 w 978"/>
                <a:gd name="T27" fmla="*/ 7950 h 1026"/>
                <a:gd name="T28" fmla="*/ 22600 w 978"/>
                <a:gd name="T29" fmla="*/ 5500 h 1026"/>
                <a:gd name="T30" fmla="*/ 20775 w 978"/>
                <a:gd name="T31" fmla="*/ 3675 h 1026"/>
                <a:gd name="T32" fmla="*/ 18950 w 978"/>
                <a:gd name="T33" fmla="*/ 2450 h 1026"/>
                <a:gd name="T34" fmla="*/ 17100 w 978"/>
                <a:gd name="T35" fmla="*/ 1225 h 1026"/>
                <a:gd name="T36" fmla="*/ 14675 w 978"/>
                <a:gd name="T37" fmla="*/ 625 h 1026"/>
                <a:gd name="T38" fmla="*/ 12225 w 978"/>
                <a:gd name="T39" fmla="*/ 0 h 10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76" name="Google Shape;524;p37">
              <a:extLst>
                <a:ext uri="{FF2B5EF4-FFF2-40B4-BE49-F238E27FC236}">
                  <a16:creationId xmlns:a16="http://schemas.microsoft.com/office/drawing/2014/main" id="{2BC099A7-4641-74AF-3527-F1763C2B6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325" y="3987675"/>
              <a:ext cx="61100" cy="81825"/>
            </a:xfrm>
            <a:custGeom>
              <a:avLst/>
              <a:gdLst>
                <a:gd name="T0" fmla="*/ 33600 w 2444"/>
                <a:gd name="T1" fmla="*/ 0 h 3273"/>
                <a:gd name="T2" fmla="*/ 1250 w 2444"/>
                <a:gd name="T3" fmla="*/ 64125 h 3273"/>
                <a:gd name="T4" fmla="*/ 625 w 2444"/>
                <a:gd name="T5" fmla="*/ 65950 h 3273"/>
                <a:gd name="T6" fmla="*/ 25 w 2444"/>
                <a:gd name="T7" fmla="*/ 68400 h 3273"/>
                <a:gd name="T8" fmla="*/ 25 w 2444"/>
                <a:gd name="T9" fmla="*/ 70825 h 3273"/>
                <a:gd name="T10" fmla="*/ 625 w 2444"/>
                <a:gd name="T11" fmla="*/ 73275 h 3273"/>
                <a:gd name="T12" fmla="*/ 1850 w 2444"/>
                <a:gd name="T13" fmla="*/ 75100 h 3273"/>
                <a:gd name="T14" fmla="*/ 3075 w 2444"/>
                <a:gd name="T15" fmla="*/ 77550 h 3273"/>
                <a:gd name="T16" fmla="*/ 4900 w 2444"/>
                <a:gd name="T17" fmla="*/ 78775 h 3273"/>
                <a:gd name="T18" fmla="*/ 6725 w 2444"/>
                <a:gd name="T19" fmla="*/ 80600 h 3273"/>
                <a:gd name="T20" fmla="*/ 9800 w 2444"/>
                <a:gd name="T21" fmla="*/ 81200 h 3273"/>
                <a:gd name="T22" fmla="*/ 12225 w 2444"/>
                <a:gd name="T23" fmla="*/ 81825 h 3273"/>
                <a:gd name="T24" fmla="*/ 15900 w 2444"/>
                <a:gd name="T25" fmla="*/ 81200 h 3273"/>
                <a:gd name="T26" fmla="*/ 18950 w 2444"/>
                <a:gd name="T27" fmla="*/ 80000 h 3273"/>
                <a:gd name="T28" fmla="*/ 21400 w 2444"/>
                <a:gd name="T29" fmla="*/ 77550 h 3273"/>
                <a:gd name="T30" fmla="*/ 23225 w 2444"/>
                <a:gd name="T31" fmla="*/ 75100 h 3273"/>
                <a:gd name="T32" fmla="*/ 61075 w 2444"/>
                <a:gd name="T33" fmla="*/ 0 h 3273"/>
                <a:gd name="T34" fmla="*/ 33600 w 2444"/>
                <a:gd name="T35" fmla="*/ 0 h 32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lnTo>
                    <a:pt x="13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77" name="Google Shape;525;p37">
              <a:extLst>
                <a:ext uri="{FF2B5EF4-FFF2-40B4-BE49-F238E27FC236}">
                  <a16:creationId xmlns:a16="http://schemas.microsoft.com/office/drawing/2014/main" id="{5C57FE92-9E17-A851-3D12-E08EFA1A8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700" y="3987675"/>
              <a:ext cx="61075" cy="81825"/>
            </a:xfrm>
            <a:custGeom>
              <a:avLst/>
              <a:gdLst>
                <a:gd name="T0" fmla="*/ 0 w 2443"/>
                <a:gd name="T1" fmla="*/ 0 h 3273"/>
                <a:gd name="T2" fmla="*/ 37850 w 2443"/>
                <a:gd name="T3" fmla="*/ 75100 h 3273"/>
                <a:gd name="T4" fmla="*/ 39700 w 2443"/>
                <a:gd name="T5" fmla="*/ 77550 h 3273"/>
                <a:gd name="T6" fmla="*/ 42125 w 2443"/>
                <a:gd name="T7" fmla="*/ 80000 h 3273"/>
                <a:gd name="T8" fmla="*/ 45175 w 2443"/>
                <a:gd name="T9" fmla="*/ 81200 h 3273"/>
                <a:gd name="T10" fmla="*/ 48850 w 2443"/>
                <a:gd name="T11" fmla="*/ 81825 h 3273"/>
                <a:gd name="T12" fmla="*/ 51300 w 2443"/>
                <a:gd name="T13" fmla="*/ 81200 h 3273"/>
                <a:gd name="T14" fmla="*/ 54350 w 2443"/>
                <a:gd name="T15" fmla="*/ 80600 h 3273"/>
                <a:gd name="T16" fmla="*/ 56175 w 2443"/>
                <a:gd name="T17" fmla="*/ 78775 h 3273"/>
                <a:gd name="T18" fmla="*/ 58000 w 2443"/>
                <a:gd name="T19" fmla="*/ 77550 h 3273"/>
                <a:gd name="T20" fmla="*/ 59225 w 2443"/>
                <a:gd name="T21" fmla="*/ 75100 h 3273"/>
                <a:gd name="T22" fmla="*/ 60450 w 2443"/>
                <a:gd name="T23" fmla="*/ 73275 h 3273"/>
                <a:gd name="T24" fmla="*/ 61050 w 2443"/>
                <a:gd name="T25" fmla="*/ 70825 h 3273"/>
                <a:gd name="T26" fmla="*/ 61050 w 2443"/>
                <a:gd name="T27" fmla="*/ 68400 h 3273"/>
                <a:gd name="T28" fmla="*/ 60450 w 2443"/>
                <a:gd name="T29" fmla="*/ 65950 h 3273"/>
                <a:gd name="T30" fmla="*/ 59825 w 2443"/>
                <a:gd name="T31" fmla="*/ 64125 h 3273"/>
                <a:gd name="T32" fmla="*/ 27475 w 2443"/>
                <a:gd name="T33" fmla="*/ 0 h 3273"/>
                <a:gd name="T34" fmla="*/ 0 w 2443"/>
                <a:gd name="T35" fmla="*/ 0 h 32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78" name="Google Shape;526;p37">
              <a:extLst>
                <a:ext uri="{FF2B5EF4-FFF2-40B4-BE49-F238E27FC236}">
                  <a16:creationId xmlns:a16="http://schemas.microsoft.com/office/drawing/2014/main" id="{3A220781-D769-7BA7-D029-3CE547353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825" y="3732450"/>
              <a:ext cx="372475" cy="218600"/>
            </a:xfrm>
            <a:custGeom>
              <a:avLst/>
              <a:gdLst>
                <a:gd name="T0" fmla="*/ 316900 w 14899"/>
                <a:gd name="T1" fmla="*/ 33600 h 8744"/>
                <a:gd name="T2" fmla="*/ 320550 w 14899"/>
                <a:gd name="T3" fmla="*/ 36025 h 8744"/>
                <a:gd name="T4" fmla="*/ 323000 w 14899"/>
                <a:gd name="T5" fmla="*/ 40300 h 8744"/>
                <a:gd name="T6" fmla="*/ 324225 w 14899"/>
                <a:gd name="T7" fmla="*/ 45200 h 8744"/>
                <a:gd name="T8" fmla="*/ 324225 w 14899"/>
                <a:gd name="T9" fmla="*/ 104425 h 8744"/>
                <a:gd name="T10" fmla="*/ 322375 w 14899"/>
                <a:gd name="T11" fmla="*/ 108700 h 8744"/>
                <a:gd name="T12" fmla="*/ 318725 w 14899"/>
                <a:gd name="T13" fmla="*/ 111750 h 8744"/>
                <a:gd name="T14" fmla="*/ 314450 w 14899"/>
                <a:gd name="T15" fmla="*/ 113575 h 8744"/>
                <a:gd name="T16" fmla="*/ 309575 w 14899"/>
                <a:gd name="T17" fmla="*/ 113575 h 8744"/>
                <a:gd name="T18" fmla="*/ 305300 w 14899"/>
                <a:gd name="T19" fmla="*/ 111750 h 8744"/>
                <a:gd name="T20" fmla="*/ 301625 w 14899"/>
                <a:gd name="T21" fmla="*/ 108700 h 8744"/>
                <a:gd name="T22" fmla="*/ 299800 w 14899"/>
                <a:gd name="T23" fmla="*/ 104425 h 8744"/>
                <a:gd name="T24" fmla="*/ 299800 w 14899"/>
                <a:gd name="T25" fmla="*/ 75100 h 8744"/>
                <a:gd name="T26" fmla="*/ 197825 w 14899"/>
                <a:gd name="T27" fmla="*/ 176475 h 8744"/>
                <a:gd name="T28" fmla="*/ 193550 w 14899"/>
                <a:gd name="T29" fmla="*/ 178300 h 8744"/>
                <a:gd name="T30" fmla="*/ 188675 w 14899"/>
                <a:gd name="T31" fmla="*/ 178300 h 8744"/>
                <a:gd name="T32" fmla="*/ 184400 w 14899"/>
                <a:gd name="T33" fmla="*/ 176475 h 8744"/>
                <a:gd name="T34" fmla="*/ 133725 w 14899"/>
                <a:gd name="T35" fmla="*/ 126400 h 8744"/>
                <a:gd name="T36" fmla="*/ 67175 w 14899"/>
                <a:gd name="T37" fmla="*/ 192350 h 8744"/>
                <a:gd name="T38" fmla="*/ 62900 w 14899"/>
                <a:gd name="T39" fmla="*/ 194175 h 8744"/>
                <a:gd name="T40" fmla="*/ 56175 w 14899"/>
                <a:gd name="T41" fmla="*/ 193550 h 8744"/>
                <a:gd name="T42" fmla="*/ 51900 w 14899"/>
                <a:gd name="T43" fmla="*/ 190500 h 8744"/>
                <a:gd name="T44" fmla="*/ 49450 w 14899"/>
                <a:gd name="T45" fmla="*/ 186850 h 8744"/>
                <a:gd name="T46" fmla="*/ 48225 w 14899"/>
                <a:gd name="T47" fmla="*/ 181950 h 8744"/>
                <a:gd name="T48" fmla="*/ 49450 w 14899"/>
                <a:gd name="T49" fmla="*/ 177675 h 8744"/>
                <a:gd name="T50" fmla="*/ 51900 w 14899"/>
                <a:gd name="T51" fmla="*/ 173400 h 8744"/>
                <a:gd name="T52" fmla="*/ 127000 w 14899"/>
                <a:gd name="T53" fmla="*/ 98925 h 8744"/>
                <a:gd name="T54" fmla="*/ 131275 w 14899"/>
                <a:gd name="T55" fmla="*/ 97100 h 8744"/>
                <a:gd name="T56" fmla="*/ 138000 w 14899"/>
                <a:gd name="T57" fmla="*/ 97700 h 8744"/>
                <a:gd name="T58" fmla="*/ 142275 w 14899"/>
                <a:gd name="T59" fmla="*/ 100150 h 8744"/>
                <a:gd name="T60" fmla="*/ 283300 w 14899"/>
                <a:gd name="T61" fmla="*/ 57400 h 8744"/>
                <a:gd name="T62" fmla="*/ 252775 w 14899"/>
                <a:gd name="T63" fmla="*/ 56800 h 8744"/>
                <a:gd name="T64" fmla="*/ 247900 w 14899"/>
                <a:gd name="T65" fmla="*/ 54950 h 8744"/>
                <a:gd name="T66" fmla="*/ 244850 w 14899"/>
                <a:gd name="T67" fmla="*/ 51900 h 8744"/>
                <a:gd name="T68" fmla="*/ 243000 w 14899"/>
                <a:gd name="T69" fmla="*/ 47625 h 8744"/>
                <a:gd name="T70" fmla="*/ 243000 w 14899"/>
                <a:gd name="T71" fmla="*/ 42750 h 8744"/>
                <a:gd name="T72" fmla="*/ 244850 w 14899"/>
                <a:gd name="T73" fmla="*/ 37875 h 8744"/>
                <a:gd name="T74" fmla="*/ 247900 w 14899"/>
                <a:gd name="T75" fmla="*/ 34800 h 8744"/>
                <a:gd name="T76" fmla="*/ 252775 w 14899"/>
                <a:gd name="T77" fmla="*/ 32975 h 8744"/>
                <a:gd name="T78" fmla="*/ 0 w 14899"/>
                <a:gd name="T79" fmla="*/ 0 h 8744"/>
                <a:gd name="T80" fmla="*/ 372450 w 14899"/>
                <a:gd name="T81" fmla="*/ 218600 h 8744"/>
                <a:gd name="T82" fmla="*/ 0 w 14899"/>
                <a:gd name="T83" fmla="*/ 0 h 87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lnTo>
                    <a:pt x="12578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204" name="Google Shape;527;p37">
            <a:extLst>
              <a:ext uri="{FF2B5EF4-FFF2-40B4-BE49-F238E27FC236}">
                <a16:creationId xmlns:a16="http://schemas.microsoft.com/office/drawing/2014/main" id="{920CAB49-0D89-3551-B252-B2C7878D337E}"/>
              </a:ext>
            </a:extLst>
          </p:cNvPr>
          <p:cNvSpPr>
            <a:spLocks/>
          </p:cNvSpPr>
          <p:nvPr userDrawn="1"/>
        </p:nvSpPr>
        <p:spPr bwMode="auto">
          <a:xfrm>
            <a:off x="4587875" y="3090863"/>
            <a:ext cx="346075" cy="346075"/>
          </a:xfrm>
          <a:custGeom>
            <a:avLst/>
            <a:gdLst>
              <a:gd name="T0" fmla="*/ 3383742 w 18758"/>
              <a:gd name="T1" fmla="*/ 1230608 h 18757"/>
              <a:gd name="T2" fmla="*/ 2926601 w 18758"/>
              <a:gd name="T3" fmla="*/ 1471626 h 18757"/>
              <a:gd name="T4" fmla="*/ 2785002 w 18758"/>
              <a:gd name="T5" fmla="*/ 1114185 h 18757"/>
              <a:gd name="T6" fmla="*/ 2652258 w 18758"/>
              <a:gd name="T7" fmla="*/ 881341 h 18757"/>
              <a:gd name="T8" fmla="*/ 3865734 w 18758"/>
              <a:gd name="T9" fmla="*/ 1837591 h 18757"/>
              <a:gd name="T10" fmla="*/ 3899091 w 18758"/>
              <a:gd name="T11" fmla="*/ 1621407 h 18757"/>
              <a:gd name="T12" fmla="*/ 5511814 w 18758"/>
              <a:gd name="T13" fmla="*/ 4589530 h 18757"/>
              <a:gd name="T14" fmla="*/ 5528492 w 18758"/>
              <a:gd name="T15" fmla="*/ 4215410 h 18757"/>
              <a:gd name="T16" fmla="*/ 5270827 w 18758"/>
              <a:gd name="T17" fmla="*/ 1238781 h 18757"/>
              <a:gd name="T18" fmla="*/ 5778002 w 18758"/>
              <a:gd name="T19" fmla="*/ 2727105 h 18757"/>
              <a:gd name="T20" fmla="*/ 5644908 w 18758"/>
              <a:gd name="T21" fmla="*/ 2768618 h 18757"/>
              <a:gd name="T22" fmla="*/ 5620057 w 18758"/>
              <a:gd name="T23" fmla="*/ 3167591 h 18757"/>
              <a:gd name="T24" fmla="*/ 5312356 w 18758"/>
              <a:gd name="T25" fmla="*/ 2976278 h 18757"/>
              <a:gd name="T26" fmla="*/ 5096203 w 18758"/>
              <a:gd name="T27" fmla="*/ 2860206 h 18757"/>
              <a:gd name="T28" fmla="*/ 5520319 w 18758"/>
              <a:gd name="T29" fmla="*/ 3308866 h 18757"/>
              <a:gd name="T30" fmla="*/ 5262321 w 18758"/>
              <a:gd name="T31" fmla="*/ 3957362 h 18757"/>
              <a:gd name="T32" fmla="*/ 5013161 w 18758"/>
              <a:gd name="T33" fmla="*/ 4631062 h 18757"/>
              <a:gd name="T34" fmla="*/ 4522664 w 18758"/>
              <a:gd name="T35" fmla="*/ 4896933 h 18757"/>
              <a:gd name="T36" fmla="*/ 4364718 w 18758"/>
              <a:gd name="T37" fmla="*/ 4447923 h 18757"/>
              <a:gd name="T38" fmla="*/ 4281327 w 18758"/>
              <a:gd name="T39" fmla="*/ 3874317 h 18757"/>
              <a:gd name="T40" fmla="*/ 3973959 w 18758"/>
              <a:gd name="T41" fmla="*/ 3550235 h 18757"/>
              <a:gd name="T42" fmla="*/ 3458628 w 18758"/>
              <a:gd name="T43" fmla="*/ 2934746 h 18757"/>
              <a:gd name="T44" fmla="*/ 3990637 w 18758"/>
              <a:gd name="T45" fmla="*/ 2411196 h 18757"/>
              <a:gd name="T46" fmla="*/ 4547516 w 18758"/>
              <a:gd name="T47" fmla="*/ 2577306 h 18757"/>
              <a:gd name="T48" fmla="*/ 5071370 w 18758"/>
              <a:gd name="T49" fmla="*/ 2577306 h 18757"/>
              <a:gd name="T50" fmla="*/ 4771824 w 18758"/>
              <a:gd name="T51" fmla="*/ 2311453 h 18757"/>
              <a:gd name="T52" fmla="*/ 4381397 w 18758"/>
              <a:gd name="T53" fmla="*/ 2161654 h 18757"/>
              <a:gd name="T54" fmla="*/ 3807526 w 18758"/>
              <a:gd name="T55" fmla="*/ 2385993 h 18757"/>
              <a:gd name="T56" fmla="*/ 3832710 w 18758"/>
              <a:gd name="T57" fmla="*/ 2136801 h 18757"/>
              <a:gd name="T58" fmla="*/ 3973959 w 18758"/>
              <a:gd name="T59" fmla="*/ 1887278 h 18757"/>
              <a:gd name="T60" fmla="*/ 4190113 w 18758"/>
              <a:gd name="T61" fmla="*/ 1563196 h 18757"/>
              <a:gd name="T62" fmla="*/ 2427617 w 18758"/>
              <a:gd name="T63" fmla="*/ 864662 h 18757"/>
              <a:gd name="T64" fmla="*/ 2410939 w 18758"/>
              <a:gd name="T65" fmla="*/ 1296992 h 18757"/>
              <a:gd name="T66" fmla="*/ 1920441 w 18758"/>
              <a:gd name="T67" fmla="*/ 1321845 h 18757"/>
              <a:gd name="T68" fmla="*/ 1488152 w 18758"/>
              <a:gd name="T69" fmla="*/ 1504984 h 18757"/>
              <a:gd name="T70" fmla="*/ 1987155 w 18758"/>
              <a:gd name="T71" fmla="*/ 1538011 h 18757"/>
              <a:gd name="T72" fmla="*/ 2344558 w 18758"/>
              <a:gd name="T73" fmla="*/ 1687791 h 18757"/>
              <a:gd name="T74" fmla="*/ 1904095 w 18758"/>
              <a:gd name="T75" fmla="*/ 2103443 h 18757"/>
              <a:gd name="T76" fmla="*/ 964649 w 18758"/>
              <a:gd name="T77" fmla="*/ 2660370 h 18757"/>
              <a:gd name="T78" fmla="*/ 889762 w 18758"/>
              <a:gd name="T79" fmla="*/ 3043013 h 18757"/>
              <a:gd name="T80" fmla="*/ 1529682 w 18758"/>
              <a:gd name="T81" fmla="*/ 3317390 h 18757"/>
              <a:gd name="T82" fmla="*/ 2203290 w 18758"/>
              <a:gd name="T83" fmla="*/ 3616619 h 18757"/>
              <a:gd name="T84" fmla="*/ 2701961 w 18758"/>
              <a:gd name="T85" fmla="*/ 3866143 h 18757"/>
              <a:gd name="T86" fmla="*/ 2660431 w 18758"/>
              <a:gd name="T87" fmla="*/ 4315153 h 18757"/>
              <a:gd name="T88" fmla="*/ 2161779 w 18758"/>
              <a:gd name="T89" fmla="*/ 5021861 h 18757"/>
              <a:gd name="T90" fmla="*/ 2012006 w 18758"/>
              <a:gd name="T91" fmla="*/ 5520576 h 18757"/>
              <a:gd name="T92" fmla="*/ 1737663 w 18758"/>
              <a:gd name="T93" fmla="*/ 5271052 h 18757"/>
              <a:gd name="T94" fmla="*/ 1529682 w 18758"/>
              <a:gd name="T95" fmla="*/ 4398217 h 18757"/>
              <a:gd name="T96" fmla="*/ 1247165 w 18758"/>
              <a:gd name="T97" fmla="*/ 3774574 h 18757"/>
              <a:gd name="T98" fmla="*/ 1089219 w 18758"/>
              <a:gd name="T99" fmla="*/ 3400435 h 18757"/>
              <a:gd name="T100" fmla="*/ 407438 w 18758"/>
              <a:gd name="T101" fmla="*/ 2543947 h 18757"/>
              <a:gd name="T102" fmla="*/ 1463301 w 18758"/>
              <a:gd name="T103" fmla="*/ 1122359 h 18757"/>
              <a:gd name="T104" fmla="*/ 2020179 w 18758"/>
              <a:gd name="T105" fmla="*/ 972910 h 18757"/>
              <a:gd name="T106" fmla="*/ 1812530 w 18758"/>
              <a:gd name="T107" fmla="*/ 315909 h 18757"/>
              <a:gd name="T108" fmla="*/ 316224 w 18758"/>
              <a:gd name="T109" fmla="*/ 1812387 h 18757"/>
              <a:gd name="T110" fmla="*/ 100070 w 18758"/>
              <a:gd name="T111" fmla="*/ 3990739 h 18757"/>
              <a:gd name="T112" fmla="*/ 1280522 w 18758"/>
              <a:gd name="T113" fmla="*/ 5744915 h 18757"/>
              <a:gd name="T114" fmla="*/ 3358891 w 18758"/>
              <a:gd name="T115" fmla="*/ 6377064 h 18757"/>
              <a:gd name="T116" fmla="*/ 5337208 w 18758"/>
              <a:gd name="T117" fmla="*/ 5553935 h 18757"/>
              <a:gd name="T118" fmla="*/ 6343036 w 18758"/>
              <a:gd name="T119" fmla="*/ 3674831 h 18757"/>
              <a:gd name="T120" fmla="*/ 5919251 w 18758"/>
              <a:gd name="T121" fmla="*/ 1538011 h 18757"/>
              <a:gd name="T122" fmla="*/ 4289850 w 18758"/>
              <a:gd name="T123" fmla="*/ 199486 h 1875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lnTo>
                  <a:pt x="10039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401" name="Google Shape;528;p37">
            <a:extLst>
              <a:ext uri="{FF2B5EF4-FFF2-40B4-BE49-F238E27FC236}">
                <a16:creationId xmlns:a16="http://schemas.microsoft.com/office/drawing/2014/main" id="{9F8A0157-B6A0-EE32-5EA8-EC152DC7420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109288" y="3113088"/>
            <a:ext cx="303212" cy="301625"/>
            <a:chOff x="6654650" y="3665275"/>
            <a:chExt cx="409100" cy="409125"/>
          </a:xfrm>
          <a:solidFill>
            <a:srgbClr val="334F74"/>
          </a:solidFill>
        </p:grpSpPr>
        <p:sp>
          <p:nvSpPr>
            <p:cNvPr id="14472" name="Google Shape;529;p37">
              <a:extLst>
                <a:ext uri="{FF2B5EF4-FFF2-40B4-BE49-F238E27FC236}">
                  <a16:creationId xmlns:a16="http://schemas.microsoft.com/office/drawing/2014/main" id="{D9EA4D4A-8DB1-C085-BE4D-A69C88E6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525" y="3819150"/>
              <a:ext cx="211875" cy="211900"/>
            </a:xfrm>
            <a:custGeom>
              <a:avLst/>
              <a:gdLst>
                <a:gd name="T0" fmla="*/ 203925 w 8475"/>
                <a:gd name="T1" fmla="*/ 0 h 8476"/>
                <a:gd name="T2" fmla="*/ 183175 w 8475"/>
                <a:gd name="T3" fmla="*/ 26875 h 8476"/>
                <a:gd name="T4" fmla="*/ 159975 w 8475"/>
                <a:gd name="T5" fmla="*/ 53750 h 8476"/>
                <a:gd name="T6" fmla="*/ 135550 w 8475"/>
                <a:gd name="T7" fmla="*/ 81225 h 8476"/>
                <a:gd name="T8" fmla="*/ 108675 w 8475"/>
                <a:gd name="T9" fmla="*/ 108700 h 8476"/>
                <a:gd name="T10" fmla="*/ 81200 w 8475"/>
                <a:gd name="T11" fmla="*/ 135550 h 8476"/>
                <a:gd name="T12" fmla="*/ 53725 w 8475"/>
                <a:gd name="T13" fmla="*/ 159975 h 8476"/>
                <a:gd name="T14" fmla="*/ 26875 w 8475"/>
                <a:gd name="T15" fmla="*/ 183175 h 8476"/>
                <a:gd name="T16" fmla="*/ 0 w 8475"/>
                <a:gd name="T17" fmla="*/ 203950 h 8476"/>
                <a:gd name="T18" fmla="*/ 11000 w 8475"/>
                <a:gd name="T19" fmla="*/ 207000 h 8476"/>
                <a:gd name="T20" fmla="*/ 21375 w 8475"/>
                <a:gd name="T21" fmla="*/ 209425 h 8476"/>
                <a:gd name="T22" fmla="*/ 32350 w 8475"/>
                <a:gd name="T23" fmla="*/ 210650 h 8476"/>
                <a:gd name="T24" fmla="*/ 43350 w 8475"/>
                <a:gd name="T25" fmla="*/ 211875 h 8476"/>
                <a:gd name="T26" fmla="*/ 54350 w 8475"/>
                <a:gd name="T27" fmla="*/ 211875 h 8476"/>
                <a:gd name="T28" fmla="*/ 65325 w 8475"/>
                <a:gd name="T29" fmla="*/ 211275 h 8476"/>
                <a:gd name="T30" fmla="*/ 75700 w 8475"/>
                <a:gd name="T31" fmla="*/ 210050 h 8476"/>
                <a:gd name="T32" fmla="*/ 86700 w 8475"/>
                <a:gd name="T33" fmla="*/ 207600 h 8476"/>
                <a:gd name="T34" fmla="*/ 97075 w 8475"/>
                <a:gd name="T35" fmla="*/ 205175 h 8476"/>
                <a:gd name="T36" fmla="*/ 108075 w 8475"/>
                <a:gd name="T37" fmla="*/ 201500 h 8476"/>
                <a:gd name="T38" fmla="*/ 117850 w 8475"/>
                <a:gd name="T39" fmla="*/ 197225 h 8476"/>
                <a:gd name="T40" fmla="*/ 128225 w 8475"/>
                <a:gd name="T41" fmla="*/ 192350 h 8476"/>
                <a:gd name="T42" fmla="*/ 138000 w 8475"/>
                <a:gd name="T43" fmla="*/ 186225 h 8476"/>
                <a:gd name="T44" fmla="*/ 147150 w 8475"/>
                <a:gd name="T45" fmla="*/ 180125 h 8476"/>
                <a:gd name="T46" fmla="*/ 156300 w 8475"/>
                <a:gd name="T47" fmla="*/ 172800 h 8476"/>
                <a:gd name="T48" fmla="*/ 164850 w 8475"/>
                <a:gd name="T49" fmla="*/ 164875 h 8476"/>
                <a:gd name="T50" fmla="*/ 172800 w 8475"/>
                <a:gd name="T51" fmla="*/ 156325 h 8476"/>
                <a:gd name="T52" fmla="*/ 180125 w 8475"/>
                <a:gd name="T53" fmla="*/ 147150 h 8476"/>
                <a:gd name="T54" fmla="*/ 186225 w 8475"/>
                <a:gd name="T55" fmla="*/ 138000 h 8476"/>
                <a:gd name="T56" fmla="*/ 192325 w 8475"/>
                <a:gd name="T57" fmla="*/ 128225 h 8476"/>
                <a:gd name="T58" fmla="*/ 197225 w 8475"/>
                <a:gd name="T59" fmla="*/ 117850 h 8476"/>
                <a:gd name="T60" fmla="*/ 201500 w 8475"/>
                <a:gd name="T61" fmla="*/ 108075 h 8476"/>
                <a:gd name="T62" fmla="*/ 205150 w 8475"/>
                <a:gd name="T63" fmla="*/ 97100 h 8476"/>
                <a:gd name="T64" fmla="*/ 207600 w 8475"/>
                <a:gd name="T65" fmla="*/ 86700 h 8476"/>
                <a:gd name="T66" fmla="*/ 210050 w 8475"/>
                <a:gd name="T67" fmla="*/ 75725 h 8476"/>
                <a:gd name="T68" fmla="*/ 211250 w 8475"/>
                <a:gd name="T69" fmla="*/ 65350 h 8476"/>
                <a:gd name="T70" fmla="*/ 211875 w 8475"/>
                <a:gd name="T71" fmla="*/ 54350 h 8476"/>
                <a:gd name="T72" fmla="*/ 211875 w 8475"/>
                <a:gd name="T73" fmla="*/ 43350 h 8476"/>
                <a:gd name="T74" fmla="*/ 210650 w 8475"/>
                <a:gd name="T75" fmla="*/ 32375 h 8476"/>
                <a:gd name="T76" fmla="*/ 209425 w 8475"/>
                <a:gd name="T77" fmla="*/ 21375 h 8476"/>
                <a:gd name="T78" fmla="*/ 206975 w 8475"/>
                <a:gd name="T79" fmla="*/ 11000 h 8476"/>
                <a:gd name="T80" fmla="*/ 203925 w 8475"/>
                <a:gd name="T81" fmla="*/ 0 h 84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73" name="Google Shape;530;p37">
              <a:extLst>
                <a:ext uri="{FF2B5EF4-FFF2-40B4-BE49-F238E27FC236}">
                  <a16:creationId xmlns:a16="http://schemas.microsoft.com/office/drawing/2014/main" id="{0F6CB610-DDAF-A606-CF47-3B7BB6E09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4650" y="3665275"/>
              <a:ext cx="409100" cy="409125"/>
            </a:xfrm>
            <a:custGeom>
              <a:avLst/>
              <a:gdLst>
                <a:gd name="T0" fmla="*/ 346200 w 16364"/>
                <a:gd name="T1" fmla="*/ 45800 h 16365"/>
                <a:gd name="T2" fmla="*/ 349875 w 16364"/>
                <a:gd name="T3" fmla="*/ 54350 h 16365"/>
                <a:gd name="T4" fmla="*/ 341925 w 16364"/>
                <a:gd name="T5" fmla="*/ 84275 h 16365"/>
                <a:gd name="T6" fmla="*/ 318725 w 16364"/>
                <a:gd name="T7" fmla="*/ 90375 h 16365"/>
                <a:gd name="T8" fmla="*/ 282700 w 16364"/>
                <a:gd name="T9" fmla="*/ 63525 h 16365"/>
                <a:gd name="T10" fmla="*/ 323000 w 16364"/>
                <a:gd name="T11" fmla="*/ 43975 h 16365"/>
                <a:gd name="T12" fmla="*/ 244850 w 16364"/>
                <a:gd name="T13" fmla="*/ 90375 h 16365"/>
                <a:gd name="T14" fmla="*/ 250950 w 16364"/>
                <a:gd name="T15" fmla="*/ 99550 h 16365"/>
                <a:gd name="T16" fmla="*/ 244850 w 16364"/>
                <a:gd name="T17" fmla="*/ 108700 h 16365"/>
                <a:gd name="T18" fmla="*/ 234475 w 16364"/>
                <a:gd name="T19" fmla="*/ 106250 h 16365"/>
                <a:gd name="T20" fmla="*/ 231425 w 16364"/>
                <a:gd name="T21" fmla="*/ 97700 h 16365"/>
                <a:gd name="T22" fmla="*/ 239350 w 16364"/>
                <a:gd name="T23" fmla="*/ 89775 h 16365"/>
                <a:gd name="T24" fmla="*/ 210050 w 16364"/>
                <a:gd name="T25" fmla="*/ 84275 h 16365"/>
                <a:gd name="T26" fmla="*/ 217975 w 16364"/>
                <a:gd name="T27" fmla="*/ 92225 h 16365"/>
                <a:gd name="T28" fmla="*/ 217975 w 16364"/>
                <a:gd name="T29" fmla="*/ 103825 h 16365"/>
                <a:gd name="T30" fmla="*/ 210050 w 16364"/>
                <a:gd name="T31" fmla="*/ 111150 h 16365"/>
                <a:gd name="T32" fmla="*/ 196625 w 16364"/>
                <a:gd name="T33" fmla="*/ 109925 h 16365"/>
                <a:gd name="T34" fmla="*/ 189900 w 16364"/>
                <a:gd name="T35" fmla="*/ 100775 h 16365"/>
                <a:gd name="T36" fmla="*/ 192350 w 16364"/>
                <a:gd name="T37" fmla="*/ 89775 h 16365"/>
                <a:gd name="T38" fmla="*/ 201500 w 16364"/>
                <a:gd name="T39" fmla="*/ 83675 h 16365"/>
                <a:gd name="T40" fmla="*/ 232025 w 16364"/>
                <a:gd name="T41" fmla="*/ 122125 h 16365"/>
                <a:gd name="T42" fmla="*/ 234475 w 16364"/>
                <a:gd name="T43" fmla="*/ 130675 h 16365"/>
                <a:gd name="T44" fmla="*/ 227150 w 16364"/>
                <a:gd name="T45" fmla="*/ 138625 h 16365"/>
                <a:gd name="T46" fmla="*/ 216150 w 16364"/>
                <a:gd name="T47" fmla="*/ 132525 h 16365"/>
                <a:gd name="T48" fmla="*/ 216150 w 16364"/>
                <a:gd name="T49" fmla="*/ 125175 h 16365"/>
                <a:gd name="T50" fmla="*/ 227150 w 16364"/>
                <a:gd name="T51" fmla="*/ 119075 h 16365"/>
                <a:gd name="T52" fmla="*/ 82450 w 16364"/>
                <a:gd name="T53" fmla="*/ 310200 h 16365"/>
                <a:gd name="T54" fmla="*/ 94050 w 16364"/>
                <a:gd name="T55" fmla="*/ 337050 h 16365"/>
                <a:gd name="T56" fmla="*/ 60450 w 16364"/>
                <a:gd name="T57" fmla="*/ 349875 h 16365"/>
                <a:gd name="T58" fmla="*/ 47625 w 16364"/>
                <a:gd name="T59" fmla="*/ 347425 h 16365"/>
                <a:gd name="T60" fmla="*/ 42150 w 16364"/>
                <a:gd name="T61" fmla="*/ 339500 h 16365"/>
                <a:gd name="T62" fmla="*/ 47025 w 16364"/>
                <a:gd name="T63" fmla="*/ 313850 h 16365"/>
                <a:gd name="T64" fmla="*/ 384050 w 16364"/>
                <a:gd name="T65" fmla="*/ 25 h 16365"/>
                <a:gd name="T66" fmla="*/ 353525 w 16364"/>
                <a:gd name="T67" fmla="*/ 7350 h 16365"/>
                <a:gd name="T68" fmla="*/ 314450 w 16364"/>
                <a:gd name="T69" fmla="*/ 26275 h 16365"/>
                <a:gd name="T70" fmla="*/ 246075 w 16364"/>
                <a:gd name="T71" fmla="*/ 48875 h 16365"/>
                <a:gd name="T72" fmla="*/ 199050 w 16364"/>
                <a:gd name="T73" fmla="*/ 43375 h 16365"/>
                <a:gd name="T74" fmla="*/ 152650 w 16364"/>
                <a:gd name="T75" fmla="*/ 51925 h 16365"/>
                <a:gd name="T76" fmla="*/ 109925 w 16364"/>
                <a:gd name="T77" fmla="*/ 74500 h 16365"/>
                <a:gd name="T78" fmla="*/ 74500 w 16364"/>
                <a:gd name="T79" fmla="*/ 109925 h 16365"/>
                <a:gd name="T80" fmla="*/ 51900 w 16364"/>
                <a:gd name="T81" fmla="*/ 152675 h 16365"/>
                <a:gd name="T82" fmla="*/ 43350 w 16364"/>
                <a:gd name="T83" fmla="*/ 199075 h 16365"/>
                <a:gd name="T84" fmla="*/ 48850 w 16364"/>
                <a:gd name="T85" fmla="*/ 246075 h 16365"/>
                <a:gd name="T86" fmla="*/ 26275 w 16364"/>
                <a:gd name="T87" fmla="*/ 314475 h 16365"/>
                <a:gd name="T88" fmla="*/ 7325 w 16364"/>
                <a:gd name="T89" fmla="*/ 353550 h 16365"/>
                <a:gd name="T90" fmla="*/ 0 w 16364"/>
                <a:gd name="T91" fmla="*/ 384075 h 16365"/>
                <a:gd name="T92" fmla="*/ 6125 w 16364"/>
                <a:gd name="T93" fmla="*/ 403000 h 16365"/>
                <a:gd name="T94" fmla="*/ 20150 w 16364"/>
                <a:gd name="T95" fmla="*/ 409100 h 16365"/>
                <a:gd name="T96" fmla="*/ 53750 w 16364"/>
                <a:gd name="T97" fmla="*/ 403000 h 16365"/>
                <a:gd name="T98" fmla="*/ 116625 w 16364"/>
                <a:gd name="T99" fmla="*/ 368800 h 16365"/>
                <a:gd name="T100" fmla="*/ 192950 w 16364"/>
                <a:gd name="T101" fmla="*/ 310800 h 16365"/>
                <a:gd name="T102" fmla="*/ 274150 w 16364"/>
                <a:gd name="T103" fmla="*/ 233250 h 16365"/>
                <a:gd name="T104" fmla="*/ 342550 w 16364"/>
                <a:gd name="T105" fmla="*/ 153275 h 16365"/>
                <a:gd name="T106" fmla="*/ 389550 w 16364"/>
                <a:gd name="T107" fmla="*/ 83050 h 16365"/>
                <a:gd name="T108" fmla="*/ 407875 w 16364"/>
                <a:gd name="T109" fmla="*/ 34825 h 16365"/>
                <a:gd name="T110" fmla="*/ 408475 w 16364"/>
                <a:gd name="T111" fmla="*/ 15900 h 16365"/>
                <a:gd name="T112" fmla="*/ 399325 w 16364"/>
                <a:gd name="T113" fmla="*/ 3075 h 163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lnTo>
                    <a:pt x="13580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lnTo>
                    <a:pt x="9721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lnTo>
                    <a:pt x="9086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lnTo>
                    <a:pt x="1536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402" name="Google Shape;531;p37">
            <a:extLst>
              <a:ext uri="{FF2B5EF4-FFF2-40B4-BE49-F238E27FC236}">
                <a16:creationId xmlns:a16="http://schemas.microsoft.com/office/drawing/2014/main" id="{687BD294-32E4-EEB5-82E7-DB303192E39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07138" y="3598863"/>
            <a:ext cx="328612" cy="328612"/>
            <a:chOff x="570875" y="4322250"/>
            <a:chExt cx="443300" cy="443325"/>
          </a:xfrm>
          <a:solidFill>
            <a:srgbClr val="334F74"/>
          </a:solidFill>
        </p:grpSpPr>
        <p:sp>
          <p:nvSpPr>
            <p:cNvPr id="14468" name="Google Shape;532;p37">
              <a:extLst>
                <a:ext uri="{FF2B5EF4-FFF2-40B4-BE49-F238E27FC236}">
                  <a16:creationId xmlns:a16="http://schemas.microsoft.com/office/drawing/2014/main" id="{75CECD58-D924-1522-F5F6-0480934AC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875" y="4322250"/>
              <a:ext cx="443300" cy="443325"/>
            </a:xfrm>
            <a:custGeom>
              <a:avLst/>
              <a:gdLst>
                <a:gd name="T0" fmla="*/ 337650 w 17732"/>
                <a:gd name="T1" fmla="*/ 69625 h 17733"/>
                <a:gd name="T2" fmla="*/ 351700 w 17732"/>
                <a:gd name="T3" fmla="*/ 76350 h 17733"/>
                <a:gd name="T4" fmla="*/ 363900 w 17732"/>
                <a:gd name="T5" fmla="*/ 87325 h 17733"/>
                <a:gd name="T6" fmla="*/ 371850 w 17732"/>
                <a:gd name="T7" fmla="*/ 100775 h 17733"/>
                <a:gd name="T8" fmla="*/ 375525 w 17732"/>
                <a:gd name="T9" fmla="*/ 116025 h 17733"/>
                <a:gd name="T10" fmla="*/ 374900 w 17732"/>
                <a:gd name="T11" fmla="*/ 131300 h 17733"/>
                <a:gd name="T12" fmla="*/ 369400 w 17732"/>
                <a:gd name="T13" fmla="*/ 145950 h 17733"/>
                <a:gd name="T14" fmla="*/ 360250 w 17732"/>
                <a:gd name="T15" fmla="*/ 159375 h 17733"/>
                <a:gd name="T16" fmla="*/ 329725 w 17732"/>
                <a:gd name="T17" fmla="*/ 187475 h 17733"/>
                <a:gd name="T18" fmla="*/ 318125 w 17732"/>
                <a:gd name="T19" fmla="*/ 188700 h 17733"/>
                <a:gd name="T20" fmla="*/ 308350 w 17732"/>
                <a:gd name="T21" fmla="*/ 183200 h 17733"/>
                <a:gd name="T22" fmla="*/ 255850 w 17732"/>
                <a:gd name="T23" fmla="*/ 128850 h 17733"/>
                <a:gd name="T24" fmla="*/ 254625 w 17732"/>
                <a:gd name="T25" fmla="*/ 117250 h 17733"/>
                <a:gd name="T26" fmla="*/ 260125 w 17732"/>
                <a:gd name="T27" fmla="*/ 107475 h 17733"/>
                <a:gd name="T28" fmla="*/ 292475 w 17732"/>
                <a:gd name="T29" fmla="*/ 76350 h 17733"/>
                <a:gd name="T30" fmla="*/ 306525 w 17732"/>
                <a:gd name="T31" fmla="*/ 69625 h 17733"/>
                <a:gd name="T32" fmla="*/ 327275 w 17732"/>
                <a:gd name="T33" fmla="*/ 67800 h 17733"/>
                <a:gd name="T34" fmla="*/ 213700 w 17732"/>
                <a:gd name="T35" fmla="*/ 222875 h 17733"/>
                <a:gd name="T36" fmla="*/ 219200 w 17732"/>
                <a:gd name="T37" fmla="*/ 227150 h 17733"/>
                <a:gd name="T38" fmla="*/ 221650 w 17732"/>
                <a:gd name="T39" fmla="*/ 233875 h 17733"/>
                <a:gd name="T40" fmla="*/ 219200 w 17732"/>
                <a:gd name="T41" fmla="*/ 240600 h 17733"/>
                <a:gd name="T42" fmla="*/ 152650 w 17732"/>
                <a:gd name="T43" fmla="*/ 307750 h 17733"/>
                <a:gd name="T44" fmla="*/ 143500 w 17732"/>
                <a:gd name="T45" fmla="*/ 309575 h 17733"/>
                <a:gd name="T46" fmla="*/ 137400 w 17732"/>
                <a:gd name="T47" fmla="*/ 305925 h 17733"/>
                <a:gd name="T48" fmla="*/ 133725 w 17732"/>
                <a:gd name="T49" fmla="*/ 299825 h 17733"/>
                <a:gd name="T50" fmla="*/ 134325 w 17732"/>
                <a:gd name="T51" fmla="*/ 292500 h 17733"/>
                <a:gd name="T52" fmla="*/ 200900 w 17732"/>
                <a:gd name="T53" fmla="*/ 225325 h 17733"/>
                <a:gd name="T54" fmla="*/ 207000 w 17732"/>
                <a:gd name="T55" fmla="*/ 222275 h 17733"/>
                <a:gd name="T56" fmla="*/ 357200 w 17732"/>
                <a:gd name="T57" fmla="*/ 625 h 17733"/>
                <a:gd name="T58" fmla="*/ 316900 w 17732"/>
                <a:gd name="T59" fmla="*/ 6125 h 17733"/>
                <a:gd name="T60" fmla="*/ 280875 w 17732"/>
                <a:gd name="T61" fmla="*/ 18950 h 17733"/>
                <a:gd name="T62" fmla="*/ 266225 w 17732"/>
                <a:gd name="T63" fmla="*/ 28100 h 17733"/>
                <a:gd name="T64" fmla="*/ 9775 w 17732"/>
                <a:gd name="T65" fmla="*/ 155725 h 17733"/>
                <a:gd name="T66" fmla="*/ 1225 w 17732"/>
                <a:gd name="T67" fmla="*/ 158175 h 17733"/>
                <a:gd name="T68" fmla="*/ 625 w 17732"/>
                <a:gd name="T69" fmla="*/ 164275 h 17733"/>
                <a:gd name="T70" fmla="*/ 64725 w 17732"/>
                <a:gd name="T71" fmla="*/ 229600 h 17733"/>
                <a:gd name="T72" fmla="*/ 20150 w 17732"/>
                <a:gd name="T73" fmla="*/ 244875 h 17733"/>
                <a:gd name="T74" fmla="*/ 14050 w 17732"/>
                <a:gd name="T75" fmla="*/ 250350 h 17733"/>
                <a:gd name="T76" fmla="*/ 15875 w 17732"/>
                <a:gd name="T77" fmla="*/ 258300 h 17733"/>
                <a:gd name="T78" fmla="*/ 185025 w 17732"/>
                <a:gd name="T79" fmla="*/ 427425 h 17733"/>
                <a:gd name="T80" fmla="*/ 192950 w 17732"/>
                <a:gd name="T81" fmla="*/ 429250 h 17733"/>
                <a:gd name="T82" fmla="*/ 198450 w 17732"/>
                <a:gd name="T83" fmla="*/ 423150 h 17733"/>
                <a:gd name="T84" fmla="*/ 213700 w 17732"/>
                <a:gd name="T85" fmla="*/ 378575 h 17733"/>
                <a:gd name="T86" fmla="*/ 279050 w 17732"/>
                <a:gd name="T87" fmla="*/ 442700 h 17733"/>
                <a:gd name="T88" fmla="*/ 285150 w 17732"/>
                <a:gd name="T89" fmla="*/ 442075 h 17733"/>
                <a:gd name="T90" fmla="*/ 287600 w 17732"/>
                <a:gd name="T91" fmla="*/ 433525 h 17733"/>
                <a:gd name="T92" fmla="*/ 415200 w 17732"/>
                <a:gd name="T93" fmla="*/ 177100 h 17733"/>
                <a:gd name="T94" fmla="*/ 424350 w 17732"/>
                <a:gd name="T95" fmla="*/ 162450 h 17733"/>
                <a:gd name="T96" fmla="*/ 437175 w 17732"/>
                <a:gd name="T97" fmla="*/ 126425 h 17733"/>
                <a:gd name="T98" fmla="*/ 442675 w 17732"/>
                <a:gd name="T99" fmla="*/ 86125 h 17733"/>
                <a:gd name="T100" fmla="*/ 442675 w 17732"/>
                <a:gd name="T101" fmla="*/ 48875 h 17733"/>
                <a:gd name="T102" fmla="*/ 437800 w 17732"/>
                <a:gd name="T103" fmla="*/ 20775 h 17733"/>
                <a:gd name="T104" fmla="*/ 432300 w 17732"/>
                <a:gd name="T105" fmla="*/ 11025 h 17733"/>
                <a:gd name="T106" fmla="*/ 422525 w 17732"/>
                <a:gd name="T107" fmla="*/ 5525 h 17733"/>
                <a:gd name="T108" fmla="*/ 394450 w 17732"/>
                <a:gd name="T109" fmla="*/ 625 h 177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lnTo>
                    <a:pt x="13091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lnTo>
                    <a:pt x="1482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69" name="Google Shape;533;p37">
              <a:extLst>
                <a:ext uri="{FF2B5EF4-FFF2-40B4-BE49-F238E27FC236}">
                  <a16:creationId xmlns:a16="http://schemas.microsoft.com/office/drawing/2014/main" id="{0D845CCE-593F-58B6-0E51-5B31D209F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725" y="4665400"/>
              <a:ext cx="73300" cy="73300"/>
            </a:xfrm>
            <a:custGeom>
              <a:avLst/>
              <a:gdLst>
                <a:gd name="T0" fmla="*/ 50700 w 2932"/>
                <a:gd name="T1" fmla="*/ 25 h 2932"/>
                <a:gd name="T2" fmla="*/ 46425 w 2932"/>
                <a:gd name="T3" fmla="*/ 625 h 2932"/>
                <a:gd name="T4" fmla="*/ 42150 w 2932"/>
                <a:gd name="T5" fmla="*/ 1850 h 2932"/>
                <a:gd name="T6" fmla="*/ 37875 w 2932"/>
                <a:gd name="T7" fmla="*/ 3675 h 2932"/>
                <a:gd name="T8" fmla="*/ 34225 w 2932"/>
                <a:gd name="T9" fmla="*/ 6725 h 2932"/>
                <a:gd name="T10" fmla="*/ 30550 w 2932"/>
                <a:gd name="T11" fmla="*/ 12225 h 2932"/>
                <a:gd name="T12" fmla="*/ 25050 w 2932"/>
                <a:gd name="T13" fmla="*/ 20775 h 2932"/>
                <a:gd name="T14" fmla="*/ 14075 w 2932"/>
                <a:gd name="T15" fmla="*/ 43375 h 2932"/>
                <a:gd name="T16" fmla="*/ 4300 w 2932"/>
                <a:gd name="T17" fmla="*/ 64125 h 2932"/>
                <a:gd name="T18" fmla="*/ 25 w 2932"/>
                <a:gd name="T19" fmla="*/ 73300 h 2932"/>
                <a:gd name="T20" fmla="*/ 25 w 2932"/>
                <a:gd name="T21" fmla="*/ 73300 h 2932"/>
                <a:gd name="T22" fmla="*/ 9175 w 2932"/>
                <a:gd name="T23" fmla="*/ 69025 h 2932"/>
                <a:gd name="T24" fmla="*/ 29950 w 2932"/>
                <a:gd name="T25" fmla="*/ 59250 h 2932"/>
                <a:gd name="T26" fmla="*/ 52525 w 2932"/>
                <a:gd name="T27" fmla="*/ 48250 h 2932"/>
                <a:gd name="T28" fmla="*/ 61075 w 2932"/>
                <a:gd name="T29" fmla="*/ 42750 h 2932"/>
                <a:gd name="T30" fmla="*/ 66575 w 2932"/>
                <a:gd name="T31" fmla="*/ 39100 h 2932"/>
                <a:gd name="T32" fmla="*/ 69625 w 2932"/>
                <a:gd name="T33" fmla="*/ 35425 h 2932"/>
                <a:gd name="T34" fmla="*/ 71450 w 2932"/>
                <a:gd name="T35" fmla="*/ 31150 h 2932"/>
                <a:gd name="T36" fmla="*/ 72675 w 2932"/>
                <a:gd name="T37" fmla="*/ 26875 h 2932"/>
                <a:gd name="T38" fmla="*/ 73300 w 2932"/>
                <a:gd name="T39" fmla="*/ 22600 h 2932"/>
                <a:gd name="T40" fmla="*/ 72675 w 2932"/>
                <a:gd name="T41" fmla="*/ 18325 h 2932"/>
                <a:gd name="T42" fmla="*/ 71450 w 2932"/>
                <a:gd name="T43" fmla="*/ 14050 h 2932"/>
                <a:gd name="T44" fmla="*/ 69625 w 2932"/>
                <a:gd name="T45" fmla="*/ 10400 h 2932"/>
                <a:gd name="T46" fmla="*/ 66575 w 2932"/>
                <a:gd name="T47" fmla="*/ 6725 h 2932"/>
                <a:gd name="T48" fmla="*/ 62925 w 2932"/>
                <a:gd name="T49" fmla="*/ 3675 h 2932"/>
                <a:gd name="T50" fmla="*/ 59250 w 2932"/>
                <a:gd name="T51" fmla="*/ 1850 h 2932"/>
                <a:gd name="T52" fmla="*/ 54975 w 2932"/>
                <a:gd name="T53" fmla="*/ 625 h 2932"/>
                <a:gd name="T54" fmla="*/ 50700 w 2932"/>
                <a:gd name="T55" fmla="*/ 25 h 293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70" name="Google Shape;534;p37">
              <a:extLst>
                <a:ext uri="{FF2B5EF4-FFF2-40B4-BE49-F238E27FC236}">
                  <a16:creationId xmlns:a16="http://schemas.microsoft.com/office/drawing/2014/main" id="{E5F663AA-F43C-6A6F-6F2F-208E21ABB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525" y="4708150"/>
              <a:ext cx="47025" cy="47025"/>
            </a:xfrm>
            <a:custGeom>
              <a:avLst/>
              <a:gdLst>
                <a:gd name="T0" fmla="*/ 28100 w 1881"/>
                <a:gd name="T1" fmla="*/ 0 h 1881"/>
                <a:gd name="T2" fmla="*/ 24425 w 1881"/>
                <a:gd name="T3" fmla="*/ 625 h 1881"/>
                <a:gd name="T4" fmla="*/ 20775 w 1881"/>
                <a:gd name="T5" fmla="*/ 1850 h 1881"/>
                <a:gd name="T6" fmla="*/ 17725 w 1881"/>
                <a:gd name="T7" fmla="*/ 3675 h 1881"/>
                <a:gd name="T8" fmla="*/ 14650 w 1881"/>
                <a:gd name="T9" fmla="*/ 6125 h 1881"/>
                <a:gd name="T10" fmla="*/ 11600 w 1881"/>
                <a:gd name="T11" fmla="*/ 9775 h 1881"/>
                <a:gd name="T12" fmla="*/ 9175 w 1881"/>
                <a:gd name="T13" fmla="*/ 15275 h 1881"/>
                <a:gd name="T14" fmla="*/ 6725 w 1881"/>
                <a:gd name="T15" fmla="*/ 22000 h 1881"/>
                <a:gd name="T16" fmla="*/ 4275 w 1881"/>
                <a:gd name="T17" fmla="*/ 29325 h 1881"/>
                <a:gd name="T18" fmla="*/ 1225 w 1881"/>
                <a:gd name="T19" fmla="*/ 42150 h 1881"/>
                <a:gd name="T20" fmla="*/ 0 w 1881"/>
                <a:gd name="T21" fmla="*/ 47025 h 1881"/>
                <a:gd name="T22" fmla="*/ 0 w 1881"/>
                <a:gd name="T23" fmla="*/ 47025 h 1881"/>
                <a:gd name="T24" fmla="*/ 5500 w 1881"/>
                <a:gd name="T25" fmla="*/ 46425 h 1881"/>
                <a:gd name="T26" fmla="*/ 18325 w 1881"/>
                <a:gd name="T27" fmla="*/ 42750 h 1881"/>
                <a:gd name="T28" fmla="*/ 25050 w 1881"/>
                <a:gd name="T29" fmla="*/ 40925 h 1881"/>
                <a:gd name="T30" fmla="*/ 31750 w 1881"/>
                <a:gd name="T31" fmla="*/ 38475 h 1881"/>
                <a:gd name="T32" fmla="*/ 37875 w 1881"/>
                <a:gd name="T33" fmla="*/ 35425 h 1881"/>
                <a:gd name="T34" fmla="*/ 41525 w 1881"/>
                <a:gd name="T35" fmla="*/ 32975 h 1881"/>
                <a:gd name="T36" fmla="*/ 43975 w 1881"/>
                <a:gd name="T37" fmla="*/ 29925 h 1881"/>
                <a:gd name="T38" fmla="*/ 45800 w 1881"/>
                <a:gd name="T39" fmla="*/ 26275 h 1881"/>
                <a:gd name="T40" fmla="*/ 47025 w 1881"/>
                <a:gd name="T41" fmla="*/ 23200 h 1881"/>
                <a:gd name="T42" fmla="*/ 47025 w 1881"/>
                <a:gd name="T43" fmla="*/ 19550 h 1881"/>
                <a:gd name="T44" fmla="*/ 47025 w 1881"/>
                <a:gd name="T45" fmla="*/ 15875 h 1881"/>
                <a:gd name="T46" fmla="*/ 45800 w 1881"/>
                <a:gd name="T47" fmla="*/ 12225 h 1881"/>
                <a:gd name="T48" fmla="*/ 43975 w 1881"/>
                <a:gd name="T49" fmla="*/ 9175 h 1881"/>
                <a:gd name="T50" fmla="*/ 41525 w 1881"/>
                <a:gd name="T51" fmla="*/ 6125 h 1881"/>
                <a:gd name="T52" fmla="*/ 38475 w 1881"/>
                <a:gd name="T53" fmla="*/ 3675 h 1881"/>
                <a:gd name="T54" fmla="*/ 35425 w 1881"/>
                <a:gd name="T55" fmla="*/ 1850 h 1881"/>
                <a:gd name="T56" fmla="*/ 31750 w 1881"/>
                <a:gd name="T57" fmla="*/ 625 h 1881"/>
                <a:gd name="T58" fmla="*/ 28100 w 1881"/>
                <a:gd name="T59" fmla="*/ 0 h 18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71" name="Google Shape;535;p37">
              <a:extLst>
                <a:ext uri="{FF2B5EF4-FFF2-40B4-BE49-F238E27FC236}">
                  <a16:creationId xmlns:a16="http://schemas.microsoft.com/office/drawing/2014/main" id="{11F36749-5496-8CEA-F369-CFFA4B2D5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250" y="4634875"/>
              <a:ext cx="47050" cy="47050"/>
            </a:xfrm>
            <a:custGeom>
              <a:avLst/>
              <a:gdLst>
                <a:gd name="T0" fmla="*/ 23825 w 1882"/>
                <a:gd name="T1" fmla="*/ 25 h 1882"/>
                <a:gd name="T2" fmla="*/ 20775 w 1882"/>
                <a:gd name="T3" fmla="*/ 1225 h 1882"/>
                <a:gd name="T4" fmla="*/ 17100 w 1882"/>
                <a:gd name="T5" fmla="*/ 3075 h 1882"/>
                <a:gd name="T6" fmla="*/ 14050 w 1882"/>
                <a:gd name="T7" fmla="*/ 5500 h 1882"/>
                <a:gd name="T8" fmla="*/ 11625 w 1882"/>
                <a:gd name="T9" fmla="*/ 9175 h 1882"/>
                <a:gd name="T10" fmla="*/ 8550 w 1882"/>
                <a:gd name="T11" fmla="*/ 15275 h 1882"/>
                <a:gd name="T12" fmla="*/ 6125 w 1882"/>
                <a:gd name="T13" fmla="*/ 22000 h 1882"/>
                <a:gd name="T14" fmla="*/ 4275 w 1882"/>
                <a:gd name="T15" fmla="*/ 28700 h 1882"/>
                <a:gd name="T16" fmla="*/ 625 w 1882"/>
                <a:gd name="T17" fmla="*/ 41525 h 1882"/>
                <a:gd name="T18" fmla="*/ 25 w 1882"/>
                <a:gd name="T19" fmla="*/ 47025 h 1882"/>
                <a:gd name="T20" fmla="*/ 4900 w 1882"/>
                <a:gd name="T21" fmla="*/ 45800 h 1882"/>
                <a:gd name="T22" fmla="*/ 17725 w 1882"/>
                <a:gd name="T23" fmla="*/ 42750 h 1882"/>
                <a:gd name="T24" fmla="*/ 25050 w 1882"/>
                <a:gd name="T25" fmla="*/ 40325 h 1882"/>
                <a:gd name="T26" fmla="*/ 31775 w 1882"/>
                <a:gd name="T27" fmla="*/ 37875 h 1882"/>
                <a:gd name="T28" fmla="*/ 37250 w 1882"/>
                <a:gd name="T29" fmla="*/ 35425 h 1882"/>
                <a:gd name="T30" fmla="*/ 40925 w 1882"/>
                <a:gd name="T31" fmla="*/ 32375 h 1882"/>
                <a:gd name="T32" fmla="*/ 43375 w 1882"/>
                <a:gd name="T33" fmla="*/ 29325 h 1882"/>
                <a:gd name="T34" fmla="*/ 45200 w 1882"/>
                <a:gd name="T35" fmla="*/ 26275 h 1882"/>
                <a:gd name="T36" fmla="*/ 46425 w 1882"/>
                <a:gd name="T37" fmla="*/ 22600 h 1882"/>
                <a:gd name="T38" fmla="*/ 47025 w 1882"/>
                <a:gd name="T39" fmla="*/ 18950 h 1882"/>
                <a:gd name="T40" fmla="*/ 46425 w 1882"/>
                <a:gd name="T41" fmla="*/ 15275 h 1882"/>
                <a:gd name="T42" fmla="*/ 45200 w 1882"/>
                <a:gd name="T43" fmla="*/ 11625 h 1882"/>
                <a:gd name="T44" fmla="*/ 43375 w 1882"/>
                <a:gd name="T45" fmla="*/ 8575 h 1882"/>
                <a:gd name="T46" fmla="*/ 40925 w 1882"/>
                <a:gd name="T47" fmla="*/ 5500 h 1882"/>
                <a:gd name="T48" fmla="*/ 37875 w 1882"/>
                <a:gd name="T49" fmla="*/ 3075 h 1882"/>
                <a:gd name="T50" fmla="*/ 34825 w 1882"/>
                <a:gd name="T51" fmla="*/ 1225 h 1882"/>
                <a:gd name="T52" fmla="*/ 31150 w 1882"/>
                <a:gd name="T53" fmla="*/ 25 h 1882"/>
                <a:gd name="T54" fmla="*/ 23825 w 1882"/>
                <a:gd name="T55" fmla="*/ 25 h 188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lnTo>
                    <a:pt x="95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207" name="Google Shape;536;p37">
            <a:extLst>
              <a:ext uri="{FF2B5EF4-FFF2-40B4-BE49-F238E27FC236}">
                <a16:creationId xmlns:a16="http://schemas.microsoft.com/office/drawing/2014/main" id="{B7157030-FB43-8626-3CB2-D8B3B6C66B09}"/>
              </a:ext>
            </a:extLst>
          </p:cNvPr>
          <p:cNvSpPr>
            <a:spLocks/>
          </p:cNvSpPr>
          <p:nvPr userDrawn="1"/>
        </p:nvSpPr>
        <p:spPr bwMode="auto">
          <a:xfrm>
            <a:off x="1092200" y="3662363"/>
            <a:ext cx="354013" cy="200025"/>
          </a:xfrm>
          <a:custGeom>
            <a:avLst/>
            <a:gdLst>
              <a:gd name="T0" fmla="*/ 2416974 w 19198"/>
              <a:gd name="T1" fmla="*/ 8503 h 10845"/>
              <a:gd name="T2" fmla="*/ 2118079 w 19198"/>
              <a:gd name="T3" fmla="*/ 66675 h 10845"/>
              <a:gd name="T4" fmla="*/ 1844005 w 19198"/>
              <a:gd name="T5" fmla="*/ 183020 h 10845"/>
              <a:gd name="T6" fmla="*/ 1602919 w 19198"/>
              <a:gd name="T7" fmla="*/ 349034 h 10845"/>
              <a:gd name="T8" fmla="*/ 1395506 w 19198"/>
              <a:gd name="T9" fmla="*/ 556879 h 10845"/>
              <a:gd name="T10" fmla="*/ 1229232 w 19198"/>
              <a:gd name="T11" fmla="*/ 797721 h 10845"/>
              <a:gd name="T12" fmla="*/ 1112931 w 19198"/>
              <a:gd name="T13" fmla="*/ 1071909 h 10845"/>
              <a:gd name="T14" fmla="*/ 1054789 w 19198"/>
              <a:gd name="T15" fmla="*/ 1370923 h 10845"/>
              <a:gd name="T16" fmla="*/ 1046620 w 19198"/>
              <a:gd name="T17" fmla="*/ 1628788 h 10845"/>
              <a:gd name="T18" fmla="*/ 822537 w 19198"/>
              <a:gd name="T19" fmla="*/ 1645111 h 10845"/>
              <a:gd name="T20" fmla="*/ 622942 w 19198"/>
              <a:gd name="T21" fmla="*/ 1711786 h 10845"/>
              <a:gd name="T22" fmla="*/ 448849 w 19198"/>
              <a:gd name="T23" fmla="*/ 1802955 h 10845"/>
              <a:gd name="T24" fmla="*/ 299227 w 19198"/>
              <a:gd name="T25" fmla="*/ 1927802 h 10845"/>
              <a:gd name="T26" fmla="*/ 174775 w 19198"/>
              <a:gd name="T27" fmla="*/ 2085646 h 10845"/>
              <a:gd name="T28" fmla="*/ 74811 w 19198"/>
              <a:gd name="T29" fmla="*/ 2260163 h 10845"/>
              <a:gd name="T30" fmla="*/ 17002 w 19198"/>
              <a:gd name="T31" fmla="*/ 2451003 h 10845"/>
              <a:gd name="T32" fmla="*/ 332 w 19198"/>
              <a:gd name="T33" fmla="*/ 2658848 h 10845"/>
              <a:gd name="T34" fmla="*/ 17002 w 19198"/>
              <a:gd name="T35" fmla="*/ 2866693 h 10845"/>
              <a:gd name="T36" fmla="*/ 74811 w 19198"/>
              <a:gd name="T37" fmla="*/ 3057551 h 10845"/>
              <a:gd name="T38" fmla="*/ 174775 w 19198"/>
              <a:gd name="T39" fmla="*/ 3232050 h 10845"/>
              <a:gd name="T40" fmla="*/ 299227 w 19198"/>
              <a:gd name="T41" fmla="*/ 3389893 h 10845"/>
              <a:gd name="T42" fmla="*/ 448849 w 19198"/>
              <a:gd name="T43" fmla="*/ 3514741 h 10845"/>
              <a:gd name="T44" fmla="*/ 622942 w 19198"/>
              <a:gd name="T45" fmla="*/ 3605909 h 10845"/>
              <a:gd name="T46" fmla="*/ 822537 w 19198"/>
              <a:gd name="T47" fmla="*/ 3672584 h 10845"/>
              <a:gd name="T48" fmla="*/ 5605829 w 19198"/>
              <a:gd name="T49" fmla="*/ 3688926 h 10845"/>
              <a:gd name="T50" fmla="*/ 5805074 w 19198"/>
              <a:gd name="T51" fmla="*/ 3647408 h 10845"/>
              <a:gd name="T52" fmla="*/ 5988018 w 19198"/>
              <a:gd name="T53" fmla="*/ 3564410 h 10845"/>
              <a:gd name="T54" fmla="*/ 6153960 w 19198"/>
              <a:gd name="T55" fmla="*/ 3456568 h 10845"/>
              <a:gd name="T56" fmla="*/ 6295081 w 19198"/>
              <a:gd name="T57" fmla="*/ 3315066 h 10845"/>
              <a:gd name="T58" fmla="*/ 6403214 w 19198"/>
              <a:gd name="T59" fmla="*/ 3149052 h 10845"/>
              <a:gd name="T60" fmla="*/ 6486175 w 19198"/>
              <a:gd name="T61" fmla="*/ 2966383 h 10845"/>
              <a:gd name="T62" fmla="*/ 6527666 w 19198"/>
              <a:gd name="T63" fmla="*/ 2767022 h 10845"/>
              <a:gd name="T64" fmla="*/ 6527666 w 19198"/>
              <a:gd name="T65" fmla="*/ 2551006 h 10845"/>
              <a:gd name="T66" fmla="*/ 6486175 w 19198"/>
              <a:gd name="T67" fmla="*/ 2351331 h 10845"/>
              <a:gd name="T68" fmla="*/ 6403214 w 19198"/>
              <a:gd name="T69" fmla="*/ 2168644 h 10845"/>
              <a:gd name="T70" fmla="*/ 6295081 w 19198"/>
              <a:gd name="T71" fmla="*/ 2002648 h 10845"/>
              <a:gd name="T72" fmla="*/ 6153960 w 19198"/>
              <a:gd name="T73" fmla="*/ 1861127 h 10845"/>
              <a:gd name="T74" fmla="*/ 5988018 w 19198"/>
              <a:gd name="T75" fmla="*/ 1753285 h 10845"/>
              <a:gd name="T76" fmla="*/ 5805074 w 19198"/>
              <a:gd name="T77" fmla="*/ 1670287 h 10845"/>
              <a:gd name="T78" fmla="*/ 5605829 w 19198"/>
              <a:gd name="T79" fmla="*/ 1628788 h 10845"/>
              <a:gd name="T80" fmla="*/ 5248793 w 19198"/>
              <a:gd name="T81" fmla="*/ 1528766 h 10845"/>
              <a:gd name="T82" fmla="*/ 5232123 w 19198"/>
              <a:gd name="T83" fmla="*/ 1337927 h 10845"/>
              <a:gd name="T84" fmla="*/ 5173982 w 19198"/>
              <a:gd name="T85" fmla="*/ 1163410 h 10845"/>
              <a:gd name="T86" fmla="*/ 5091002 w 19198"/>
              <a:gd name="T87" fmla="*/ 1005566 h 10845"/>
              <a:gd name="T88" fmla="*/ 4974719 w 19198"/>
              <a:gd name="T89" fmla="*/ 864396 h 10845"/>
              <a:gd name="T90" fmla="*/ 4833597 w 19198"/>
              <a:gd name="T91" fmla="*/ 748051 h 10845"/>
              <a:gd name="T92" fmla="*/ 4675824 w 19198"/>
              <a:gd name="T93" fmla="*/ 664721 h 10845"/>
              <a:gd name="T94" fmla="*/ 4501381 w 19198"/>
              <a:gd name="T95" fmla="*/ 606881 h 10845"/>
              <a:gd name="T96" fmla="*/ 4310287 w 19198"/>
              <a:gd name="T97" fmla="*/ 590207 h 10845"/>
              <a:gd name="T98" fmla="*/ 4077703 w 19198"/>
              <a:gd name="T99" fmla="*/ 623204 h 10845"/>
              <a:gd name="T100" fmla="*/ 3861788 w 19198"/>
              <a:gd name="T101" fmla="*/ 706552 h 10845"/>
              <a:gd name="T102" fmla="*/ 3745487 w 19198"/>
              <a:gd name="T103" fmla="*/ 556879 h 10845"/>
              <a:gd name="T104" fmla="*/ 3621035 w 19198"/>
              <a:gd name="T105" fmla="*/ 415709 h 10845"/>
              <a:gd name="T106" fmla="*/ 3479913 w 19198"/>
              <a:gd name="T107" fmla="*/ 299364 h 10845"/>
              <a:gd name="T108" fmla="*/ 3313639 w 19198"/>
              <a:gd name="T109" fmla="*/ 191190 h 10845"/>
              <a:gd name="T110" fmla="*/ 3147716 w 19198"/>
              <a:gd name="T111" fmla="*/ 108174 h 10845"/>
              <a:gd name="T112" fmla="*/ 2965104 w 19198"/>
              <a:gd name="T113" fmla="*/ 50002 h 10845"/>
              <a:gd name="T114" fmla="*/ 2774010 w 19198"/>
              <a:gd name="T115" fmla="*/ 8503 h 10845"/>
              <a:gd name="T116" fmla="*/ 2574747 w 19198"/>
              <a:gd name="T117" fmla="*/ 332 h 1084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lnTo>
                  <a:pt x="7572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404" name="Google Shape;537;p37">
            <a:extLst>
              <a:ext uri="{FF2B5EF4-FFF2-40B4-BE49-F238E27FC236}">
                <a16:creationId xmlns:a16="http://schemas.microsoft.com/office/drawing/2014/main" id="{78D79800-017E-BBB1-4EF5-93F22558A4B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650125" y="3575050"/>
            <a:ext cx="238125" cy="376238"/>
            <a:chOff x="1979475" y="4289300"/>
            <a:chExt cx="322400" cy="509225"/>
          </a:xfrm>
          <a:solidFill>
            <a:srgbClr val="334F74"/>
          </a:solidFill>
        </p:grpSpPr>
        <p:sp>
          <p:nvSpPr>
            <p:cNvPr id="14465" name="Google Shape;538;p37">
              <a:extLst>
                <a:ext uri="{FF2B5EF4-FFF2-40B4-BE49-F238E27FC236}">
                  <a16:creationId xmlns:a16="http://schemas.microsoft.com/office/drawing/2014/main" id="{29DA958D-D1EC-4770-73A7-13F81CD58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075" y="4509100"/>
              <a:ext cx="114800" cy="114800"/>
            </a:xfrm>
            <a:custGeom>
              <a:avLst/>
              <a:gdLst>
                <a:gd name="T0" fmla="*/ 109900 w 4592"/>
                <a:gd name="T1" fmla="*/ 0 h 4592"/>
                <a:gd name="T2" fmla="*/ 99525 w 4592"/>
                <a:gd name="T3" fmla="*/ 1225 h 4592"/>
                <a:gd name="T4" fmla="*/ 85475 w 4592"/>
                <a:gd name="T5" fmla="*/ 4275 h 4592"/>
                <a:gd name="T6" fmla="*/ 69600 w 4592"/>
                <a:gd name="T7" fmla="*/ 9175 h 4592"/>
                <a:gd name="T8" fmla="*/ 52500 w 4592"/>
                <a:gd name="T9" fmla="*/ 14675 h 4592"/>
                <a:gd name="T10" fmla="*/ 36625 w 4592"/>
                <a:gd name="T11" fmla="*/ 20775 h 4592"/>
                <a:gd name="T12" fmla="*/ 29300 w 4592"/>
                <a:gd name="T13" fmla="*/ 23825 h 4592"/>
                <a:gd name="T14" fmla="*/ 23200 w 4592"/>
                <a:gd name="T15" fmla="*/ 27475 h 4592"/>
                <a:gd name="T16" fmla="*/ 17700 w 4592"/>
                <a:gd name="T17" fmla="*/ 31150 h 4592"/>
                <a:gd name="T18" fmla="*/ 14050 w 4592"/>
                <a:gd name="T19" fmla="*/ 34200 h 4592"/>
                <a:gd name="T20" fmla="*/ 11000 w 4592"/>
                <a:gd name="T21" fmla="*/ 37875 h 4592"/>
                <a:gd name="T22" fmla="*/ 7950 w 4592"/>
                <a:gd name="T23" fmla="*/ 40925 h 4592"/>
                <a:gd name="T24" fmla="*/ 6100 w 4592"/>
                <a:gd name="T25" fmla="*/ 45200 h 4592"/>
                <a:gd name="T26" fmla="*/ 4275 w 4592"/>
                <a:gd name="T27" fmla="*/ 48850 h 4592"/>
                <a:gd name="T28" fmla="*/ 2450 w 4592"/>
                <a:gd name="T29" fmla="*/ 52525 h 4592"/>
                <a:gd name="T30" fmla="*/ 1225 w 4592"/>
                <a:gd name="T31" fmla="*/ 56800 h 4592"/>
                <a:gd name="T32" fmla="*/ 625 w 4592"/>
                <a:gd name="T33" fmla="*/ 61075 h 4592"/>
                <a:gd name="T34" fmla="*/ 0 w 4592"/>
                <a:gd name="T35" fmla="*/ 64725 h 4592"/>
                <a:gd name="T36" fmla="*/ 0 w 4592"/>
                <a:gd name="T37" fmla="*/ 69000 h 4592"/>
                <a:gd name="T38" fmla="*/ 625 w 4592"/>
                <a:gd name="T39" fmla="*/ 73275 h 4592"/>
                <a:gd name="T40" fmla="*/ 1225 w 4592"/>
                <a:gd name="T41" fmla="*/ 77550 h 4592"/>
                <a:gd name="T42" fmla="*/ 2450 w 4592"/>
                <a:gd name="T43" fmla="*/ 81825 h 4592"/>
                <a:gd name="T44" fmla="*/ 3675 w 4592"/>
                <a:gd name="T45" fmla="*/ 85500 h 4592"/>
                <a:gd name="T46" fmla="*/ 5500 w 4592"/>
                <a:gd name="T47" fmla="*/ 89150 h 4592"/>
                <a:gd name="T48" fmla="*/ 7950 w 4592"/>
                <a:gd name="T49" fmla="*/ 93425 h 4592"/>
                <a:gd name="T50" fmla="*/ 10375 w 4592"/>
                <a:gd name="T51" fmla="*/ 96475 h 4592"/>
                <a:gd name="T52" fmla="*/ 60450 w 4592"/>
                <a:gd name="T53" fmla="*/ 46425 h 4592"/>
                <a:gd name="T54" fmla="*/ 62275 w 4592"/>
                <a:gd name="T55" fmla="*/ 45200 h 4592"/>
                <a:gd name="T56" fmla="*/ 65950 w 4592"/>
                <a:gd name="T57" fmla="*/ 45200 h 4592"/>
                <a:gd name="T58" fmla="*/ 67775 w 4592"/>
                <a:gd name="T59" fmla="*/ 46425 h 4592"/>
                <a:gd name="T60" fmla="*/ 69000 w 4592"/>
                <a:gd name="T61" fmla="*/ 48250 h 4592"/>
                <a:gd name="T62" fmla="*/ 69600 w 4592"/>
                <a:gd name="T63" fmla="*/ 50700 h 4592"/>
                <a:gd name="T64" fmla="*/ 69000 w 4592"/>
                <a:gd name="T65" fmla="*/ 52525 h 4592"/>
                <a:gd name="T66" fmla="*/ 67775 w 4592"/>
                <a:gd name="T67" fmla="*/ 54350 h 4592"/>
                <a:gd name="T68" fmla="*/ 17700 w 4592"/>
                <a:gd name="T69" fmla="*/ 104425 h 4592"/>
                <a:gd name="T70" fmla="*/ 21375 w 4592"/>
                <a:gd name="T71" fmla="*/ 106850 h 4592"/>
                <a:gd name="T72" fmla="*/ 25025 w 4592"/>
                <a:gd name="T73" fmla="*/ 109300 h 4592"/>
                <a:gd name="T74" fmla="*/ 29300 w 4592"/>
                <a:gd name="T75" fmla="*/ 111125 h 4592"/>
                <a:gd name="T76" fmla="*/ 32975 w 4592"/>
                <a:gd name="T77" fmla="*/ 112350 h 4592"/>
                <a:gd name="T78" fmla="*/ 37250 w 4592"/>
                <a:gd name="T79" fmla="*/ 113575 h 4592"/>
                <a:gd name="T80" fmla="*/ 41525 w 4592"/>
                <a:gd name="T81" fmla="*/ 114200 h 4592"/>
                <a:gd name="T82" fmla="*/ 45175 w 4592"/>
                <a:gd name="T83" fmla="*/ 114800 h 4592"/>
                <a:gd name="T84" fmla="*/ 49450 w 4592"/>
                <a:gd name="T85" fmla="*/ 114200 h 4592"/>
                <a:gd name="T86" fmla="*/ 53725 w 4592"/>
                <a:gd name="T87" fmla="*/ 114200 h 4592"/>
                <a:gd name="T88" fmla="*/ 58000 w 4592"/>
                <a:gd name="T89" fmla="*/ 113575 h 4592"/>
                <a:gd name="T90" fmla="*/ 62275 w 4592"/>
                <a:gd name="T91" fmla="*/ 112350 h 4592"/>
                <a:gd name="T92" fmla="*/ 65950 w 4592"/>
                <a:gd name="T93" fmla="*/ 110525 h 4592"/>
                <a:gd name="T94" fmla="*/ 69600 w 4592"/>
                <a:gd name="T95" fmla="*/ 108700 h 4592"/>
                <a:gd name="T96" fmla="*/ 73275 w 4592"/>
                <a:gd name="T97" fmla="*/ 106250 h 4592"/>
                <a:gd name="T98" fmla="*/ 76925 w 4592"/>
                <a:gd name="T99" fmla="*/ 103800 h 4592"/>
                <a:gd name="T100" fmla="*/ 80000 w 4592"/>
                <a:gd name="T101" fmla="*/ 100750 h 4592"/>
                <a:gd name="T102" fmla="*/ 83650 w 4592"/>
                <a:gd name="T103" fmla="*/ 96475 h 4592"/>
                <a:gd name="T104" fmla="*/ 87325 w 4592"/>
                <a:gd name="T105" fmla="*/ 91600 h 4592"/>
                <a:gd name="T106" fmla="*/ 90375 w 4592"/>
                <a:gd name="T107" fmla="*/ 84875 h 4592"/>
                <a:gd name="T108" fmla="*/ 94025 w 4592"/>
                <a:gd name="T109" fmla="*/ 78175 h 4592"/>
                <a:gd name="T110" fmla="*/ 100125 w 4592"/>
                <a:gd name="T111" fmla="*/ 61675 h 4592"/>
                <a:gd name="T112" fmla="*/ 105625 w 4592"/>
                <a:gd name="T113" fmla="*/ 45200 h 4592"/>
                <a:gd name="T114" fmla="*/ 110525 w 4592"/>
                <a:gd name="T115" fmla="*/ 28700 h 4592"/>
                <a:gd name="T116" fmla="*/ 113575 w 4592"/>
                <a:gd name="T117" fmla="*/ 15275 h 4592"/>
                <a:gd name="T118" fmla="*/ 114800 w 4592"/>
                <a:gd name="T119" fmla="*/ 4900 h 4592"/>
                <a:gd name="T120" fmla="*/ 114800 w 4592"/>
                <a:gd name="T121" fmla="*/ 1850 h 4592"/>
                <a:gd name="T122" fmla="*/ 114175 w 4592"/>
                <a:gd name="T123" fmla="*/ 0 h 4592"/>
                <a:gd name="T124" fmla="*/ 109900 w 4592"/>
                <a:gd name="T125" fmla="*/ 0 h 45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lnTo>
                    <a:pt x="43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66" name="Google Shape;539;p37">
              <a:extLst>
                <a:ext uri="{FF2B5EF4-FFF2-40B4-BE49-F238E27FC236}">
                  <a16:creationId xmlns:a16="http://schemas.microsoft.com/office/drawing/2014/main" id="{133F9A56-CA46-245E-84D3-88A32C360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475" y="4542675"/>
              <a:ext cx="156925" cy="156950"/>
            </a:xfrm>
            <a:custGeom>
              <a:avLst/>
              <a:gdLst>
                <a:gd name="T0" fmla="*/ 625 w 6277"/>
                <a:gd name="T1" fmla="*/ 625 h 6278"/>
                <a:gd name="T2" fmla="*/ 0 w 6277"/>
                <a:gd name="T3" fmla="*/ 7350 h 6278"/>
                <a:gd name="T4" fmla="*/ 1850 w 6277"/>
                <a:gd name="T5" fmla="*/ 21400 h 6278"/>
                <a:gd name="T6" fmla="*/ 12225 w 6277"/>
                <a:gd name="T7" fmla="*/ 62300 h 6278"/>
                <a:gd name="T8" fmla="*/ 24425 w 6277"/>
                <a:gd name="T9" fmla="*/ 96500 h 6278"/>
                <a:gd name="T10" fmla="*/ 32975 w 6277"/>
                <a:gd name="T11" fmla="*/ 116650 h 6278"/>
                <a:gd name="T12" fmla="*/ 42750 w 6277"/>
                <a:gd name="T13" fmla="*/ 132525 h 6278"/>
                <a:gd name="T14" fmla="*/ 51900 w 6277"/>
                <a:gd name="T15" fmla="*/ 142275 h 6278"/>
                <a:gd name="T16" fmla="*/ 61675 w 6277"/>
                <a:gd name="T17" fmla="*/ 149000 h 6278"/>
                <a:gd name="T18" fmla="*/ 72675 w 6277"/>
                <a:gd name="T19" fmla="*/ 153875 h 6278"/>
                <a:gd name="T20" fmla="*/ 84275 w 6277"/>
                <a:gd name="T21" fmla="*/ 156325 h 6278"/>
                <a:gd name="T22" fmla="*/ 95875 w 6277"/>
                <a:gd name="T23" fmla="*/ 156925 h 6278"/>
                <a:gd name="T24" fmla="*/ 107475 w 6277"/>
                <a:gd name="T25" fmla="*/ 155100 h 6278"/>
                <a:gd name="T26" fmla="*/ 118450 w 6277"/>
                <a:gd name="T27" fmla="*/ 151450 h 6278"/>
                <a:gd name="T28" fmla="*/ 128850 w 6277"/>
                <a:gd name="T29" fmla="*/ 145950 h 6278"/>
                <a:gd name="T30" fmla="*/ 50075 w 6277"/>
                <a:gd name="T31" fmla="*/ 58625 h 6278"/>
                <a:gd name="T32" fmla="*/ 48850 w 6277"/>
                <a:gd name="T33" fmla="*/ 54350 h 6278"/>
                <a:gd name="T34" fmla="*/ 50075 w 6277"/>
                <a:gd name="T35" fmla="*/ 50075 h 6278"/>
                <a:gd name="T36" fmla="*/ 56800 w 6277"/>
                <a:gd name="T37" fmla="*/ 48875 h 6278"/>
                <a:gd name="T38" fmla="*/ 142275 w 6277"/>
                <a:gd name="T39" fmla="*/ 133725 h 6278"/>
                <a:gd name="T40" fmla="*/ 148975 w 6277"/>
                <a:gd name="T41" fmla="*/ 123975 h 6278"/>
                <a:gd name="T42" fmla="*/ 153875 w 6277"/>
                <a:gd name="T43" fmla="*/ 112975 h 6278"/>
                <a:gd name="T44" fmla="*/ 156325 w 6277"/>
                <a:gd name="T45" fmla="*/ 101375 h 6278"/>
                <a:gd name="T46" fmla="*/ 156925 w 6277"/>
                <a:gd name="T47" fmla="*/ 89775 h 6278"/>
                <a:gd name="T48" fmla="*/ 155100 w 6277"/>
                <a:gd name="T49" fmla="*/ 78175 h 6278"/>
                <a:gd name="T50" fmla="*/ 151425 w 6277"/>
                <a:gd name="T51" fmla="*/ 67175 h 6278"/>
                <a:gd name="T52" fmla="*/ 145925 w 6277"/>
                <a:gd name="T53" fmla="*/ 56800 h 6278"/>
                <a:gd name="T54" fmla="*/ 138000 w 6277"/>
                <a:gd name="T55" fmla="*/ 47650 h 6278"/>
                <a:gd name="T56" fmla="*/ 125175 w 6277"/>
                <a:gd name="T57" fmla="*/ 37875 h 6278"/>
                <a:gd name="T58" fmla="*/ 106850 w 6277"/>
                <a:gd name="T59" fmla="*/ 28725 h 6278"/>
                <a:gd name="T60" fmla="*/ 85475 w 6277"/>
                <a:gd name="T61" fmla="*/ 20175 h 6278"/>
                <a:gd name="T62" fmla="*/ 40300 w 6277"/>
                <a:gd name="T63" fmla="*/ 6125 h 6278"/>
                <a:gd name="T64" fmla="*/ 13450 w 6277"/>
                <a:gd name="T65" fmla="*/ 625 h 6278"/>
                <a:gd name="T66" fmla="*/ 3050 w 6277"/>
                <a:gd name="T67" fmla="*/ 25 h 62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lnTo>
                    <a:pt x="12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67" name="Google Shape;540;p37">
              <a:extLst>
                <a:ext uri="{FF2B5EF4-FFF2-40B4-BE49-F238E27FC236}">
                  <a16:creationId xmlns:a16="http://schemas.microsoft.com/office/drawing/2014/main" id="{C47CD8CA-4948-0033-D273-234AB05BB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1125" y="4289300"/>
              <a:ext cx="240000" cy="509225"/>
            </a:xfrm>
            <a:custGeom>
              <a:avLst/>
              <a:gdLst>
                <a:gd name="T0" fmla="*/ 130700 w 9600"/>
                <a:gd name="T1" fmla="*/ 94025 h 20369"/>
                <a:gd name="T2" fmla="*/ 142900 w 9600"/>
                <a:gd name="T3" fmla="*/ 103800 h 20369"/>
                <a:gd name="T4" fmla="*/ 147775 w 9600"/>
                <a:gd name="T5" fmla="*/ 119675 h 20369"/>
                <a:gd name="T6" fmla="*/ 142900 w 9600"/>
                <a:gd name="T7" fmla="*/ 135550 h 20369"/>
                <a:gd name="T8" fmla="*/ 130700 w 9600"/>
                <a:gd name="T9" fmla="*/ 145325 h 20369"/>
                <a:gd name="T10" fmla="*/ 114200 w 9600"/>
                <a:gd name="T11" fmla="*/ 147150 h 20369"/>
                <a:gd name="T12" fmla="*/ 100150 w 9600"/>
                <a:gd name="T13" fmla="*/ 139225 h 20369"/>
                <a:gd name="T14" fmla="*/ 92225 w 9600"/>
                <a:gd name="T15" fmla="*/ 125175 h 20369"/>
                <a:gd name="T16" fmla="*/ 94050 w 9600"/>
                <a:gd name="T17" fmla="*/ 108675 h 20369"/>
                <a:gd name="T18" fmla="*/ 104425 w 9600"/>
                <a:gd name="T19" fmla="*/ 96475 h 20369"/>
                <a:gd name="T20" fmla="*/ 119700 w 9600"/>
                <a:gd name="T21" fmla="*/ 91600 h 20369"/>
                <a:gd name="T22" fmla="*/ 103825 w 9600"/>
                <a:gd name="T23" fmla="*/ 3050 h 20369"/>
                <a:gd name="T24" fmla="*/ 88550 w 9600"/>
                <a:gd name="T25" fmla="*/ 12225 h 20369"/>
                <a:gd name="T26" fmla="*/ 72675 w 9600"/>
                <a:gd name="T27" fmla="*/ 21375 h 20369"/>
                <a:gd name="T28" fmla="*/ 54375 w 9600"/>
                <a:gd name="T29" fmla="*/ 23825 h 20369"/>
                <a:gd name="T30" fmla="*/ 39100 w 9600"/>
                <a:gd name="T31" fmla="*/ 31150 h 20369"/>
                <a:gd name="T32" fmla="*/ 28100 w 9600"/>
                <a:gd name="T33" fmla="*/ 43350 h 20369"/>
                <a:gd name="T34" fmla="*/ 22625 w 9600"/>
                <a:gd name="T35" fmla="*/ 59850 h 20369"/>
                <a:gd name="T36" fmla="*/ 22625 w 9600"/>
                <a:gd name="T37" fmla="*/ 79375 h 20369"/>
                <a:gd name="T38" fmla="*/ 8575 w 9600"/>
                <a:gd name="T39" fmla="*/ 92800 h 20369"/>
                <a:gd name="T40" fmla="*/ 1250 w 9600"/>
                <a:gd name="T41" fmla="*/ 108675 h 20369"/>
                <a:gd name="T42" fmla="*/ 625 w 9600"/>
                <a:gd name="T43" fmla="*/ 125175 h 20369"/>
                <a:gd name="T44" fmla="*/ 5525 w 9600"/>
                <a:gd name="T45" fmla="*/ 141050 h 20369"/>
                <a:gd name="T46" fmla="*/ 17125 w 9600"/>
                <a:gd name="T47" fmla="*/ 155700 h 20369"/>
                <a:gd name="T48" fmla="*/ 22000 w 9600"/>
                <a:gd name="T49" fmla="*/ 173400 h 20369"/>
                <a:gd name="T50" fmla="*/ 25675 w 9600"/>
                <a:gd name="T51" fmla="*/ 190500 h 20369"/>
                <a:gd name="T52" fmla="*/ 34825 w 9600"/>
                <a:gd name="T53" fmla="*/ 204550 h 20369"/>
                <a:gd name="T54" fmla="*/ 48875 w 9600"/>
                <a:gd name="T55" fmla="*/ 213700 h 20369"/>
                <a:gd name="T56" fmla="*/ 66575 w 9600"/>
                <a:gd name="T57" fmla="*/ 217375 h 20369"/>
                <a:gd name="T58" fmla="*/ 85500 w 9600"/>
                <a:gd name="T59" fmla="*/ 223475 h 20369"/>
                <a:gd name="T60" fmla="*/ 105050 w 9600"/>
                <a:gd name="T61" fmla="*/ 236900 h 20369"/>
                <a:gd name="T62" fmla="*/ 106275 w 9600"/>
                <a:gd name="T63" fmla="*/ 500675 h 20369"/>
                <a:gd name="T64" fmla="*/ 111750 w 9600"/>
                <a:gd name="T65" fmla="*/ 506775 h 20369"/>
                <a:gd name="T66" fmla="*/ 122750 w 9600"/>
                <a:gd name="T67" fmla="*/ 509225 h 20369"/>
                <a:gd name="T68" fmla="*/ 130075 w 9600"/>
                <a:gd name="T69" fmla="*/ 504950 h 20369"/>
                <a:gd name="T70" fmla="*/ 134350 w 9600"/>
                <a:gd name="T71" fmla="*/ 497625 h 20369"/>
                <a:gd name="T72" fmla="*/ 141675 w 9600"/>
                <a:gd name="T73" fmla="*/ 233850 h 20369"/>
                <a:gd name="T74" fmla="*/ 160000 w 9600"/>
                <a:gd name="T75" fmla="*/ 216750 h 20369"/>
                <a:gd name="T76" fmla="*/ 179525 w 9600"/>
                <a:gd name="T77" fmla="*/ 216750 h 20369"/>
                <a:gd name="T78" fmla="*/ 196025 w 9600"/>
                <a:gd name="T79" fmla="*/ 211275 h 20369"/>
                <a:gd name="T80" fmla="*/ 208225 w 9600"/>
                <a:gd name="T81" fmla="*/ 200275 h 20369"/>
                <a:gd name="T82" fmla="*/ 215550 w 9600"/>
                <a:gd name="T83" fmla="*/ 185000 h 20369"/>
                <a:gd name="T84" fmla="*/ 218000 w 9600"/>
                <a:gd name="T85" fmla="*/ 166700 h 20369"/>
                <a:gd name="T86" fmla="*/ 227150 w 9600"/>
                <a:gd name="T87" fmla="*/ 150825 h 20369"/>
                <a:gd name="T88" fmla="*/ 236325 w 9600"/>
                <a:gd name="T89" fmla="*/ 135550 h 20369"/>
                <a:gd name="T90" fmla="*/ 239975 w 9600"/>
                <a:gd name="T91" fmla="*/ 119675 h 20369"/>
                <a:gd name="T92" fmla="*/ 236325 w 9600"/>
                <a:gd name="T93" fmla="*/ 103200 h 20369"/>
                <a:gd name="T94" fmla="*/ 227150 w 9600"/>
                <a:gd name="T95" fmla="*/ 87925 h 20369"/>
                <a:gd name="T96" fmla="*/ 218000 w 9600"/>
                <a:gd name="T97" fmla="*/ 72650 h 20369"/>
                <a:gd name="T98" fmla="*/ 215550 w 9600"/>
                <a:gd name="T99" fmla="*/ 53725 h 20369"/>
                <a:gd name="T100" fmla="*/ 208225 w 9600"/>
                <a:gd name="T101" fmla="*/ 39075 h 20369"/>
                <a:gd name="T102" fmla="*/ 196025 w 9600"/>
                <a:gd name="T103" fmla="*/ 28100 h 20369"/>
                <a:gd name="T104" fmla="*/ 179525 w 9600"/>
                <a:gd name="T105" fmla="*/ 22600 h 20369"/>
                <a:gd name="T106" fmla="*/ 160000 w 9600"/>
                <a:gd name="T107" fmla="*/ 22600 h 20369"/>
                <a:gd name="T108" fmla="*/ 146575 w 9600"/>
                <a:gd name="T109" fmla="*/ 8550 h 20369"/>
                <a:gd name="T110" fmla="*/ 130700 w 9600"/>
                <a:gd name="T111" fmla="*/ 1225 h 2036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lnTo>
                    <a:pt x="4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405" name="Google Shape;541;p37">
            <a:extLst>
              <a:ext uri="{FF2B5EF4-FFF2-40B4-BE49-F238E27FC236}">
                <a16:creationId xmlns:a16="http://schemas.microsoft.com/office/drawing/2014/main" id="{6D4473DF-6457-6D7E-9EE0-28CCB61DB40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126375" y="3579813"/>
            <a:ext cx="282575" cy="366712"/>
            <a:chOff x="2624850" y="4296000"/>
            <a:chExt cx="380400" cy="495825"/>
          </a:xfrm>
          <a:solidFill>
            <a:srgbClr val="334F74"/>
          </a:solidFill>
        </p:grpSpPr>
        <p:sp>
          <p:nvSpPr>
            <p:cNvPr id="14462" name="Google Shape;542;p37">
              <a:extLst>
                <a:ext uri="{FF2B5EF4-FFF2-40B4-BE49-F238E27FC236}">
                  <a16:creationId xmlns:a16="http://schemas.microsoft.com/office/drawing/2014/main" id="{457DEAF3-37DF-4AAD-2FF4-67FEDDB3C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5875" y="4296000"/>
              <a:ext cx="126425" cy="125800"/>
            </a:xfrm>
            <a:custGeom>
              <a:avLst/>
              <a:gdLst>
                <a:gd name="T0" fmla="*/ 109300 w 5057"/>
                <a:gd name="T1" fmla="*/ 1850 h 5032"/>
                <a:gd name="T2" fmla="*/ 76325 w 5057"/>
                <a:gd name="T3" fmla="*/ 9800 h 5032"/>
                <a:gd name="T4" fmla="*/ 40300 w 5057"/>
                <a:gd name="T5" fmla="*/ 23225 h 5032"/>
                <a:gd name="T6" fmla="*/ 25650 w 5057"/>
                <a:gd name="T7" fmla="*/ 30550 h 5032"/>
                <a:gd name="T8" fmla="*/ 15275 w 5057"/>
                <a:gd name="T9" fmla="*/ 37875 h 5032"/>
                <a:gd name="T10" fmla="*/ 9175 w 5057"/>
                <a:gd name="T11" fmla="*/ 45200 h 5032"/>
                <a:gd name="T12" fmla="*/ 4300 w 5057"/>
                <a:gd name="T13" fmla="*/ 53750 h 5032"/>
                <a:gd name="T14" fmla="*/ 1850 w 5057"/>
                <a:gd name="T15" fmla="*/ 62300 h 5032"/>
                <a:gd name="T16" fmla="*/ 25 w 5057"/>
                <a:gd name="T17" fmla="*/ 71450 h 5032"/>
                <a:gd name="T18" fmla="*/ 625 w 5057"/>
                <a:gd name="T19" fmla="*/ 80625 h 5032"/>
                <a:gd name="T20" fmla="*/ 2450 w 5057"/>
                <a:gd name="T21" fmla="*/ 89775 h 5032"/>
                <a:gd name="T22" fmla="*/ 6125 w 5057"/>
                <a:gd name="T23" fmla="*/ 98325 h 5032"/>
                <a:gd name="T24" fmla="*/ 11000 w 5057"/>
                <a:gd name="T25" fmla="*/ 106250 h 5032"/>
                <a:gd name="T26" fmla="*/ 68400 w 5057"/>
                <a:gd name="T27" fmla="*/ 50075 h 5032"/>
                <a:gd name="T28" fmla="*/ 72675 w 5057"/>
                <a:gd name="T29" fmla="*/ 50075 h 5032"/>
                <a:gd name="T30" fmla="*/ 75725 w 5057"/>
                <a:gd name="T31" fmla="*/ 53150 h 5032"/>
                <a:gd name="T32" fmla="*/ 75725 w 5057"/>
                <a:gd name="T33" fmla="*/ 58025 h 5032"/>
                <a:gd name="T34" fmla="*/ 19550 w 5057"/>
                <a:gd name="T35" fmla="*/ 114800 h 5032"/>
                <a:gd name="T36" fmla="*/ 27500 w 5057"/>
                <a:gd name="T37" fmla="*/ 119700 h 5032"/>
                <a:gd name="T38" fmla="*/ 36650 w 5057"/>
                <a:gd name="T39" fmla="*/ 123350 h 5032"/>
                <a:gd name="T40" fmla="*/ 45200 w 5057"/>
                <a:gd name="T41" fmla="*/ 125200 h 5032"/>
                <a:gd name="T42" fmla="*/ 54350 w 5057"/>
                <a:gd name="T43" fmla="*/ 125800 h 5032"/>
                <a:gd name="T44" fmla="*/ 63525 w 5057"/>
                <a:gd name="T45" fmla="*/ 124575 h 5032"/>
                <a:gd name="T46" fmla="*/ 72675 w 5057"/>
                <a:gd name="T47" fmla="*/ 121525 h 5032"/>
                <a:gd name="T48" fmla="*/ 80600 w 5057"/>
                <a:gd name="T49" fmla="*/ 117250 h 5032"/>
                <a:gd name="T50" fmla="*/ 87925 w 5057"/>
                <a:gd name="T51" fmla="*/ 110525 h 5032"/>
                <a:gd name="T52" fmla="*/ 95875 w 5057"/>
                <a:gd name="T53" fmla="*/ 100150 h 5032"/>
                <a:gd name="T54" fmla="*/ 103200 w 5057"/>
                <a:gd name="T55" fmla="*/ 85500 h 5032"/>
                <a:gd name="T56" fmla="*/ 116025 w 5057"/>
                <a:gd name="T57" fmla="*/ 49475 h 5032"/>
                <a:gd name="T58" fmla="*/ 124575 w 5057"/>
                <a:gd name="T59" fmla="*/ 16500 h 5032"/>
                <a:gd name="T60" fmla="*/ 126400 w 5057"/>
                <a:gd name="T61" fmla="*/ 2450 h 5032"/>
                <a:gd name="T62" fmla="*/ 123950 w 5057"/>
                <a:gd name="T63" fmla="*/ 25 h 503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lnTo>
                    <a:pt x="481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63" name="Google Shape;543;p37">
              <a:extLst>
                <a:ext uri="{FF2B5EF4-FFF2-40B4-BE49-F238E27FC236}">
                  <a16:creationId xmlns:a16="http://schemas.microsoft.com/office/drawing/2014/main" id="{B62E5233-B5F8-8BCC-4D27-35C2C167E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850" y="4316150"/>
              <a:ext cx="369400" cy="475675"/>
            </a:xfrm>
            <a:custGeom>
              <a:avLst/>
              <a:gdLst>
                <a:gd name="T0" fmla="*/ 181350 w 14776"/>
                <a:gd name="T1" fmla="*/ 625 h 19027"/>
                <a:gd name="T2" fmla="*/ 175850 w 14776"/>
                <a:gd name="T3" fmla="*/ 3075 h 19027"/>
                <a:gd name="T4" fmla="*/ 171575 w 14776"/>
                <a:gd name="T5" fmla="*/ 7350 h 19027"/>
                <a:gd name="T6" fmla="*/ 169125 w 14776"/>
                <a:gd name="T7" fmla="*/ 12850 h 19027"/>
                <a:gd name="T8" fmla="*/ 168525 w 14776"/>
                <a:gd name="T9" fmla="*/ 105650 h 19027"/>
                <a:gd name="T10" fmla="*/ 175225 w 14776"/>
                <a:gd name="T11" fmla="*/ 123975 h 19027"/>
                <a:gd name="T12" fmla="*/ 177075 w 14776"/>
                <a:gd name="T13" fmla="*/ 142900 h 19027"/>
                <a:gd name="T14" fmla="*/ 175225 w 14776"/>
                <a:gd name="T15" fmla="*/ 161825 h 19027"/>
                <a:gd name="T16" fmla="*/ 168525 w 14776"/>
                <a:gd name="T17" fmla="*/ 180750 h 19027"/>
                <a:gd name="T18" fmla="*/ 155075 w 14776"/>
                <a:gd name="T19" fmla="*/ 341950 h 19027"/>
                <a:gd name="T20" fmla="*/ 128825 w 14776"/>
                <a:gd name="T21" fmla="*/ 347425 h 19027"/>
                <a:gd name="T22" fmla="*/ 103800 w 14776"/>
                <a:gd name="T23" fmla="*/ 355975 h 19027"/>
                <a:gd name="T24" fmla="*/ 80600 w 14776"/>
                <a:gd name="T25" fmla="*/ 367575 h 19027"/>
                <a:gd name="T26" fmla="*/ 59225 w 14776"/>
                <a:gd name="T27" fmla="*/ 381625 h 19027"/>
                <a:gd name="T28" fmla="*/ 39700 w 14776"/>
                <a:gd name="T29" fmla="*/ 398125 h 19027"/>
                <a:gd name="T30" fmla="*/ 21975 w 14776"/>
                <a:gd name="T31" fmla="*/ 417050 h 19027"/>
                <a:gd name="T32" fmla="*/ 6725 w 14776"/>
                <a:gd name="T33" fmla="*/ 437800 h 19027"/>
                <a:gd name="T34" fmla="*/ 7325 w 14776"/>
                <a:gd name="T35" fmla="*/ 451850 h 19027"/>
                <a:gd name="T36" fmla="*/ 32975 w 14776"/>
                <a:gd name="T37" fmla="*/ 459775 h 19027"/>
                <a:gd name="T38" fmla="*/ 76325 w 14776"/>
                <a:gd name="T39" fmla="*/ 468325 h 19027"/>
                <a:gd name="T40" fmla="*/ 127600 w 14776"/>
                <a:gd name="T41" fmla="*/ 473825 h 19027"/>
                <a:gd name="T42" fmla="*/ 184400 w 14776"/>
                <a:gd name="T43" fmla="*/ 475650 h 19027"/>
                <a:gd name="T44" fmla="*/ 241800 w 14776"/>
                <a:gd name="T45" fmla="*/ 473825 h 19027"/>
                <a:gd name="T46" fmla="*/ 293075 w 14776"/>
                <a:gd name="T47" fmla="*/ 468325 h 19027"/>
                <a:gd name="T48" fmla="*/ 336425 w 14776"/>
                <a:gd name="T49" fmla="*/ 459775 h 19027"/>
                <a:gd name="T50" fmla="*/ 362075 w 14776"/>
                <a:gd name="T51" fmla="*/ 451850 h 19027"/>
                <a:gd name="T52" fmla="*/ 362675 w 14776"/>
                <a:gd name="T53" fmla="*/ 437800 h 19027"/>
                <a:gd name="T54" fmla="*/ 347425 w 14776"/>
                <a:gd name="T55" fmla="*/ 417050 h 19027"/>
                <a:gd name="T56" fmla="*/ 329700 w 14776"/>
                <a:gd name="T57" fmla="*/ 398125 h 19027"/>
                <a:gd name="T58" fmla="*/ 310175 w 14776"/>
                <a:gd name="T59" fmla="*/ 381625 h 19027"/>
                <a:gd name="T60" fmla="*/ 288800 w 14776"/>
                <a:gd name="T61" fmla="*/ 367575 h 19027"/>
                <a:gd name="T62" fmla="*/ 265600 w 14776"/>
                <a:gd name="T63" fmla="*/ 355975 h 19027"/>
                <a:gd name="T64" fmla="*/ 240575 w 14776"/>
                <a:gd name="T65" fmla="*/ 347425 h 19027"/>
                <a:gd name="T66" fmla="*/ 214325 w 14776"/>
                <a:gd name="T67" fmla="*/ 341950 h 19027"/>
                <a:gd name="T68" fmla="*/ 200875 w 14776"/>
                <a:gd name="T69" fmla="*/ 83675 h 19027"/>
                <a:gd name="T70" fmla="*/ 196000 w 14776"/>
                <a:gd name="T71" fmla="*/ 69025 h 19027"/>
                <a:gd name="T72" fmla="*/ 194175 w 14776"/>
                <a:gd name="T73" fmla="*/ 54350 h 19027"/>
                <a:gd name="T74" fmla="*/ 196000 w 14776"/>
                <a:gd name="T75" fmla="*/ 39100 h 19027"/>
                <a:gd name="T76" fmla="*/ 200875 w 14776"/>
                <a:gd name="T77" fmla="*/ 24450 h 19027"/>
                <a:gd name="T78" fmla="*/ 200275 w 14776"/>
                <a:gd name="T79" fmla="*/ 12850 h 19027"/>
                <a:gd name="T80" fmla="*/ 197825 w 14776"/>
                <a:gd name="T81" fmla="*/ 7350 h 19027"/>
                <a:gd name="T82" fmla="*/ 193550 w 14776"/>
                <a:gd name="T83" fmla="*/ 3075 h 19027"/>
                <a:gd name="T84" fmla="*/ 188050 w 14776"/>
                <a:gd name="T85" fmla="*/ 625 h 1902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64" name="Google Shape;544;p37">
              <a:extLst>
                <a:ext uri="{FF2B5EF4-FFF2-40B4-BE49-F238E27FC236}">
                  <a16:creationId xmlns:a16="http://schemas.microsoft.com/office/drawing/2014/main" id="{9B90DDC1-9FDB-97B2-8040-9F34DAD66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850" y="4357675"/>
              <a:ext cx="171600" cy="171600"/>
            </a:xfrm>
            <a:custGeom>
              <a:avLst/>
              <a:gdLst>
                <a:gd name="T0" fmla="*/ 625 w 6864"/>
                <a:gd name="T1" fmla="*/ 625 h 6864"/>
                <a:gd name="T2" fmla="*/ 0 w 6864"/>
                <a:gd name="T3" fmla="*/ 3075 h 6864"/>
                <a:gd name="T4" fmla="*/ 625 w 6864"/>
                <a:gd name="T5" fmla="*/ 14675 h 6864"/>
                <a:gd name="T6" fmla="*/ 6725 w 6864"/>
                <a:gd name="T7" fmla="*/ 43975 h 6864"/>
                <a:gd name="T8" fmla="*/ 22000 w 6864"/>
                <a:gd name="T9" fmla="*/ 93425 h 6864"/>
                <a:gd name="T10" fmla="*/ 31150 w 6864"/>
                <a:gd name="T11" fmla="*/ 117250 h 6864"/>
                <a:gd name="T12" fmla="*/ 41525 w 6864"/>
                <a:gd name="T13" fmla="*/ 137400 h 6864"/>
                <a:gd name="T14" fmla="*/ 51900 w 6864"/>
                <a:gd name="T15" fmla="*/ 151425 h 6864"/>
                <a:gd name="T16" fmla="*/ 62300 w 6864"/>
                <a:gd name="T17" fmla="*/ 159975 h 6864"/>
                <a:gd name="T18" fmla="*/ 73900 w 6864"/>
                <a:gd name="T19" fmla="*/ 166100 h 6864"/>
                <a:gd name="T20" fmla="*/ 86100 w 6864"/>
                <a:gd name="T21" fmla="*/ 170375 h 6864"/>
                <a:gd name="T22" fmla="*/ 105025 w 6864"/>
                <a:gd name="T23" fmla="*/ 171575 h 6864"/>
                <a:gd name="T24" fmla="*/ 117250 w 6864"/>
                <a:gd name="T25" fmla="*/ 170375 h 6864"/>
                <a:gd name="T26" fmla="*/ 129450 w 6864"/>
                <a:gd name="T27" fmla="*/ 166100 h 6864"/>
                <a:gd name="T28" fmla="*/ 141050 w 6864"/>
                <a:gd name="T29" fmla="*/ 159975 h 6864"/>
                <a:gd name="T30" fmla="*/ 54950 w 6864"/>
                <a:gd name="T31" fmla="*/ 64125 h 6864"/>
                <a:gd name="T32" fmla="*/ 53125 w 6864"/>
                <a:gd name="T33" fmla="*/ 59850 h 6864"/>
                <a:gd name="T34" fmla="*/ 54950 w 6864"/>
                <a:gd name="T35" fmla="*/ 54975 h 6864"/>
                <a:gd name="T36" fmla="*/ 59850 w 6864"/>
                <a:gd name="T37" fmla="*/ 53125 h 6864"/>
                <a:gd name="T38" fmla="*/ 64125 w 6864"/>
                <a:gd name="T39" fmla="*/ 54975 h 6864"/>
                <a:gd name="T40" fmla="*/ 159375 w 6864"/>
                <a:gd name="T41" fmla="*/ 141050 h 6864"/>
                <a:gd name="T42" fmla="*/ 166075 w 6864"/>
                <a:gd name="T43" fmla="*/ 130075 h 6864"/>
                <a:gd name="T44" fmla="*/ 170350 w 6864"/>
                <a:gd name="T45" fmla="*/ 117850 h 6864"/>
                <a:gd name="T46" fmla="*/ 171575 w 6864"/>
                <a:gd name="T47" fmla="*/ 105025 h 6864"/>
                <a:gd name="T48" fmla="*/ 170975 w 6864"/>
                <a:gd name="T49" fmla="*/ 92200 h 6864"/>
                <a:gd name="T50" fmla="*/ 168525 w 6864"/>
                <a:gd name="T51" fmla="*/ 80000 h 6864"/>
                <a:gd name="T52" fmla="*/ 163025 w 6864"/>
                <a:gd name="T53" fmla="*/ 67775 h 6864"/>
                <a:gd name="T54" fmla="*/ 155700 w 6864"/>
                <a:gd name="T55" fmla="*/ 56800 h 6864"/>
                <a:gd name="T56" fmla="*/ 145325 w 6864"/>
                <a:gd name="T57" fmla="*/ 46425 h 6864"/>
                <a:gd name="T58" fmla="*/ 127625 w 6864"/>
                <a:gd name="T59" fmla="*/ 36650 h 6864"/>
                <a:gd name="T60" fmla="*/ 105650 w 6864"/>
                <a:gd name="T61" fmla="*/ 26275 h 6864"/>
                <a:gd name="T62" fmla="*/ 68400 w 6864"/>
                <a:gd name="T63" fmla="*/ 13450 h 6864"/>
                <a:gd name="T64" fmla="*/ 23200 w 6864"/>
                <a:gd name="T65" fmla="*/ 1850 h 6864"/>
                <a:gd name="T66" fmla="*/ 7950 w 6864"/>
                <a:gd name="T67" fmla="*/ 25 h 686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lnTo>
                    <a:pt x="7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210" name="Google Shape;545;p37">
            <a:extLst>
              <a:ext uri="{FF2B5EF4-FFF2-40B4-BE49-F238E27FC236}">
                <a16:creationId xmlns:a16="http://schemas.microsoft.com/office/drawing/2014/main" id="{20DD3DB8-A7A8-B299-EF27-34C340CDB77D}"/>
              </a:ext>
            </a:extLst>
          </p:cNvPr>
          <p:cNvSpPr>
            <a:spLocks/>
          </p:cNvSpPr>
          <p:nvPr userDrawn="1"/>
        </p:nvSpPr>
        <p:spPr bwMode="auto">
          <a:xfrm>
            <a:off x="3114675" y="3611563"/>
            <a:ext cx="300038" cy="301625"/>
          </a:xfrm>
          <a:custGeom>
            <a:avLst/>
            <a:gdLst>
              <a:gd name="T0" fmla="*/ 4013498 w 16266"/>
              <a:gd name="T1" fmla="*/ 1872738 h 16267"/>
              <a:gd name="T2" fmla="*/ 4138356 w 16266"/>
              <a:gd name="T3" fmla="*/ 2007168 h 16267"/>
              <a:gd name="T4" fmla="*/ 4163202 w 16266"/>
              <a:gd name="T5" fmla="*/ 2191792 h 16267"/>
              <a:gd name="T6" fmla="*/ 4096853 w 16266"/>
              <a:gd name="T7" fmla="*/ 2326223 h 16267"/>
              <a:gd name="T8" fmla="*/ 2601151 w 16266"/>
              <a:gd name="T9" fmla="*/ 3820775 h 16267"/>
              <a:gd name="T10" fmla="*/ 2409943 w 16266"/>
              <a:gd name="T11" fmla="*/ 3854466 h 16267"/>
              <a:gd name="T12" fmla="*/ 2252067 w 16266"/>
              <a:gd name="T13" fmla="*/ 3770581 h 16267"/>
              <a:gd name="T14" fmla="*/ 1487531 w 16266"/>
              <a:gd name="T15" fmla="*/ 2964332 h 16267"/>
              <a:gd name="T16" fmla="*/ 1470875 w 16266"/>
              <a:gd name="T17" fmla="*/ 2787959 h 16267"/>
              <a:gd name="T18" fmla="*/ 1553880 w 16266"/>
              <a:gd name="T19" fmla="*/ 2637026 h 16267"/>
              <a:gd name="T20" fmla="*/ 1711757 w 16266"/>
              <a:gd name="T21" fmla="*/ 2552789 h 16267"/>
              <a:gd name="T22" fmla="*/ 1878136 w 16266"/>
              <a:gd name="T23" fmla="*/ 2569644 h 16267"/>
              <a:gd name="T24" fmla="*/ 2443274 w 16266"/>
              <a:gd name="T25" fmla="*/ 3098763 h 16267"/>
              <a:gd name="T26" fmla="*/ 3739598 w 16266"/>
              <a:gd name="T27" fmla="*/ 1864486 h 16267"/>
              <a:gd name="T28" fmla="*/ 3913799 w 16266"/>
              <a:gd name="T29" fmla="*/ 1839047 h 16267"/>
              <a:gd name="T30" fmla="*/ 2343244 w 16266"/>
              <a:gd name="T31" fmla="*/ 33691 h 16267"/>
              <a:gd name="T32" fmla="*/ 1944485 w 16266"/>
              <a:gd name="T33" fmla="*/ 126179 h 16267"/>
              <a:gd name="T34" fmla="*/ 1570555 w 16266"/>
              <a:gd name="T35" fmla="*/ 277465 h 16267"/>
              <a:gd name="T36" fmla="*/ 1221471 w 16266"/>
              <a:gd name="T37" fmla="*/ 478925 h 16267"/>
              <a:gd name="T38" fmla="*/ 905718 w 16266"/>
              <a:gd name="T39" fmla="*/ 730597 h 16267"/>
              <a:gd name="T40" fmla="*/ 631487 w 16266"/>
              <a:gd name="T41" fmla="*/ 1016313 h 16267"/>
              <a:gd name="T42" fmla="*/ 398758 w 16266"/>
              <a:gd name="T43" fmla="*/ 1343619 h 16267"/>
              <a:gd name="T44" fmla="*/ 216054 w 16266"/>
              <a:gd name="T45" fmla="*/ 1704950 h 16267"/>
              <a:gd name="T46" fmla="*/ 83024 w 16266"/>
              <a:gd name="T47" fmla="*/ 2099304 h 16267"/>
              <a:gd name="T48" fmla="*/ 16675 w 16266"/>
              <a:gd name="T49" fmla="*/ 2510847 h 16267"/>
              <a:gd name="T50" fmla="*/ 0 w 16266"/>
              <a:gd name="T51" fmla="*/ 2939244 h 16267"/>
              <a:gd name="T52" fmla="*/ 58178 w 16266"/>
              <a:gd name="T53" fmla="*/ 3359039 h 16267"/>
              <a:gd name="T54" fmla="*/ 166380 w 16266"/>
              <a:gd name="T55" fmla="*/ 3753727 h 16267"/>
              <a:gd name="T56" fmla="*/ 332409 w 16266"/>
              <a:gd name="T57" fmla="*/ 4131578 h 16267"/>
              <a:gd name="T58" fmla="*/ 548463 w 16266"/>
              <a:gd name="T59" fmla="*/ 4467488 h 16267"/>
              <a:gd name="T60" fmla="*/ 814542 w 16266"/>
              <a:gd name="T61" fmla="*/ 4769688 h 16267"/>
              <a:gd name="T62" fmla="*/ 1113619 w 16266"/>
              <a:gd name="T63" fmla="*/ 5038549 h 16267"/>
              <a:gd name="T64" fmla="*/ 1446029 w 16266"/>
              <a:gd name="T65" fmla="*/ 5256864 h 16267"/>
              <a:gd name="T66" fmla="*/ 1819959 w 16266"/>
              <a:gd name="T67" fmla="*/ 5424652 h 16267"/>
              <a:gd name="T68" fmla="*/ 2210546 w 16266"/>
              <a:gd name="T69" fmla="*/ 5533642 h 16267"/>
              <a:gd name="T70" fmla="*/ 2625997 w 16266"/>
              <a:gd name="T71" fmla="*/ 5592421 h 16267"/>
              <a:gd name="T72" fmla="*/ 3191135 w 16266"/>
              <a:gd name="T73" fmla="*/ 5559082 h 16267"/>
              <a:gd name="T74" fmla="*/ 3589893 w 16266"/>
              <a:gd name="T75" fmla="*/ 5466594 h 16267"/>
              <a:gd name="T76" fmla="*/ 3963823 w 16266"/>
              <a:gd name="T77" fmla="*/ 5315309 h 16267"/>
              <a:gd name="T78" fmla="*/ 4312907 w 16266"/>
              <a:gd name="T79" fmla="*/ 5113848 h 16267"/>
              <a:gd name="T80" fmla="*/ 4628660 w 16266"/>
              <a:gd name="T81" fmla="*/ 4862176 h 16267"/>
              <a:gd name="T82" fmla="*/ 4902892 w 16266"/>
              <a:gd name="T83" fmla="*/ 4576460 h 16267"/>
              <a:gd name="T84" fmla="*/ 5135620 w 16266"/>
              <a:gd name="T85" fmla="*/ 4249154 h 16267"/>
              <a:gd name="T86" fmla="*/ 5318325 w 16266"/>
              <a:gd name="T87" fmla="*/ 3888157 h 16267"/>
              <a:gd name="T88" fmla="*/ 5451355 w 16266"/>
              <a:gd name="T89" fmla="*/ 3493469 h 16267"/>
              <a:gd name="T90" fmla="*/ 5517704 w 16266"/>
              <a:gd name="T91" fmla="*/ 3081926 h 16267"/>
              <a:gd name="T92" fmla="*/ 5534379 w 16266"/>
              <a:gd name="T93" fmla="*/ 2653529 h 16267"/>
              <a:gd name="T94" fmla="*/ 5476201 w 16266"/>
              <a:gd name="T95" fmla="*/ 2233735 h 16267"/>
              <a:gd name="T96" fmla="*/ 5367999 w 16266"/>
              <a:gd name="T97" fmla="*/ 1839047 h 16267"/>
              <a:gd name="T98" fmla="*/ 5201969 w 16266"/>
              <a:gd name="T99" fmla="*/ 1461195 h 16267"/>
              <a:gd name="T100" fmla="*/ 4985915 w 16266"/>
              <a:gd name="T101" fmla="*/ 1125285 h 16267"/>
              <a:gd name="T102" fmla="*/ 4719837 w 16266"/>
              <a:gd name="T103" fmla="*/ 823086 h 16267"/>
              <a:gd name="T104" fmla="*/ 4420759 w 16266"/>
              <a:gd name="T105" fmla="*/ 554558 h 16267"/>
              <a:gd name="T106" fmla="*/ 4088350 w 16266"/>
              <a:gd name="T107" fmla="*/ 336243 h 16267"/>
              <a:gd name="T108" fmla="*/ 3722923 w 16266"/>
              <a:gd name="T109" fmla="*/ 168122 h 16267"/>
              <a:gd name="T110" fmla="*/ 3323833 w 16266"/>
              <a:gd name="T111" fmla="*/ 59131 h 16267"/>
              <a:gd name="T112" fmla="*/ 2908382 w 16266"/>
              <a:gd name="T113" fmla="*/ 352 h 1626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lnTo>
                  <a:pt x="11503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lnTo>
                  <a:pt x="7718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211" name="Google Shape;546;p37">
            <a:extLst>
              <a:ext uri="{FF2B5EF4-FFF2-40B4-BE49-F238E27FC236}">
                <a16:creationId xmlns:a16="http://schemas.microsoft.com/office/drawing/2014/main" id="{48B35EA5-9890-C2CC-1BD6-12AED871FFDD}"/>
              </a:ext>
            </a:extLst>
          </p:cNvPr>
          <p:cNvSpPr>
            <a:spLocks/>
          </p:cNvSpPr>
          <p:nvPr userDrawn="1"/>
        </p:nvSpPr>
        <p:spPr bwMode="auto">
          <a:xfrm>
            <a:off x="2614613" y="3630613"/>
            <a:ext cx="301625" cy="263525"/>
          </a:xfrm>
          <a:custGeom>
            <a:avLst/>
            <a:gdLst>
              <a:gd name="T0" fmla="*/ 2998059 w 16266"/>
              <a:gd name="T1" fmla="*/ 1519398 h 14215"/>
              <a:gd name="T2" fmla="*/ 3090553 w 16266"/>
              <a:gd name="T3" fmla="*/ 1553083 h 14215"/>
              <a:gd name="T4" fmla="*/ 3149354 w 16266"/>
              <a:gd name="T5" fmla="*/ 1620099 h 14215"/>
              <a:gd name="T6" fmla="*/ 3174461 w 16266"/>
              <a:gd name="T7" fmla="*/ 1703949 h 14215"/>
              <a:gd name="T8" fmla="*/ 3081949 w 16266"/>
              <a:gd name="T9" fmla="*/ 3072129 h 14215"/>
              <a:gd name="T10" fmla="*/ 3056860 w 16266"/>
              <a:gd name="T11" fmla="*/ 3172830 h 14215"/>
              <a:gd name="T12" fmla="*/ 2998059 w 16266"/>
              <a:gd name="T13" fmla="*/ 3248430 h 14215"/>
              <a:gd name="T14" fmla="*/ 2914151 w 16266"/>
              <a:gd name="T15" fmla="*/ 3298947 h 14215"/>
              <a:gd name="T16" fmla="*/ 2720911 w 16266"/>
              <a:gd name="T17" fmla="*/ 3315799 h 14215"/>
              <a:gd name="T18" fmla="*/ 2637003 w 16266"/>
              <a:gd name="T19" fmla="*/ 3273513 h 14215"/>
              <a:gd name="T20" fmla="*/ 2561365 w 16266"/>
              <a:gd name="T21" fmla="*/ 3206496 h 14215"/>
              <a:gd name="T22" fmla="*/ 2519420 w 16266"/>
              <a:gd name="T23" fmla="*/ 3122646 h 14215"/>
              <a:gd name="T24" fmla="*/ 2410404 w 16266"/>
              <a:gd name="T25" fmla="*/ 1754467 h 14215"/>
              <a:gd name="T26" fmla="*/ 2426907 w 16266"/>
              <a:gd name="T27" fmla="*/ 1662015 h 14215"/>
              <a:gd name="T28" fmla="*/ 2468871 w 16266"/>
              <a:gd name="T29" fmla="*/ 1586415 h 14215"/>
              <a:gd name="T30" fmla="*/ 2544509 w 16266"/>
              <a:gd name="T31" fmla="*/ 1527648 h 14215"/>
              <a:gd name="T32" fmla="*/ 2637003 w 16266"/>
              <a:gd name="T33" fmla="*/ 1511149 h 14215"/>
              <a:gd name="T34" fmla="*/ 2796568 w 16266"/>
              <a:gd name="T35" fmla="*/ 3584200 h 14215"/>
              <a:gd name="T36" fmla="*/ 2922402 w 16266"/>
              <a:gd name="T37" fmla="*/ 3609282 h 14215"/>
              <a:gd name="T38" fmla="*/ 3031752 w 16266"/>
              <a:gd name="T39" fmla="*/ 3684901 h 14215"/>
              <a:gd name="T40" fmla="*/ 3107409 w 16266"/>
              <a:gd name="T41" fmla="*/ 3794185 h 14215"/>
              <a:gd name="T42" fmla="*/ 3132498 w 16266"/>
              <a:gd name="T43" fmla="*/ 3919969 h 14215"/>
              <a:gd name="T44" fmla="*/ 3107409 w 16266"/>
              <a:gd name="T45" fmla="*/ 4054355 h 14215"/>
              <a:gd name="T46" fmla="*/ 3031752 w 16266"/>
              <a:gd name="T47" fmla="*/ 4155056 h 14215"/>
              <a:gd name="T48" fmla="*/ 2922402 w 16266"/>
              <a:gd name="T49" fmla="*/ 4230656 h 14215"/>
              <a:gd name="T50" fmla="*/ 2796568 w 16266"/>
              <a:gd name="T51" fmla="*/ 4255739 h 14215"/>
              <a:gd name="T52" fmla="*/ 2662110 w 16266"/>
              <a:gd name="T53" fmla="*/ 4230656 h 14215"/>
              <a:gd name="T54" fmla="*/ 2561365 w 16266"/>
              <a:gd name="T55" fmla="*/ 4155056 h 14215"/>
              <a:gd name="T56" fmla="*/ 2485708 w 16266"/>
              <a:gd name="T57" fmla="*/ 4054355 h 14215"/>
              <a:gd name="T58" fmla="*/ 2460619 w 16266"/>
              <a:gd name="T59" fmla="*/ 3919969 h 14215"/>
              <a:gd name="T60" fmla="*/ 2485708 w 16266"/>
              <a:gd name="T61" fmla="*/ 3794185 h 14215"/>
              <a:gd name="T62" fmla="*/ 2561365 w 16266"/>
              <a:gd name="T63" fmla="*/ 3684901 h 14215"/>
              <a:gd name="T64" fmla="*/ 2662110 w 16266"/>
              <a:gd name="T65" fmla="*/ 3609282 h 14215"/>
              <a:gd name="T66" fmla="*/ 2796568 w 16266"/>
              <a:gd name="T67" fmla="*/ 3584200 h 14215"/>
              <a:gd name="T68" fmla="*/ 2704055 w 16266"/>
              <a:gd name="T69" fmla="*/ 8583 h 14215"/>
              <a:gd name="T70" fmla="*/ 2620166 w 16266"/>
              <a:gd name="T71" fmla="*/ 42268 h 14215"/>
              <a:gd name="T72" fmla="*/ 2553113 w 16266"/>
              <a:gd name="T73" fmla="*/ 101035 h 14215"/>
              <a:gd name="T74" fmla="*/ 2494312 w 16266"/>
              <a:gd name="T75" fmla="*/ 168052 h 14215"/>
              <a:gd name="T76" fmla="*/ 25108 w 16266"/>
              <a:gd name="T77" fmla="*/ 4406957 h 14215"/>
              <a:gd name="T78" fmla="*/ 0 w 16266"/>
              <a:gd name="T79" fmla="*/ 4490826 h 14215"/>
              <a:gd name="T80" fmla="*/ 0 w 16266"/>
              <a:gd name="T81" fmla="*/ 4582925 h 14215"/>
              <a:gd name="T82" fmla="*/ 25108 w 16266"/>
              <a:gd name="T83" fmla="*/ 4675377 h 14215"/>
              <a:gd name="T84" fmla="*/ 75657 w 16266"/>
              <a:gd name="T85" fmla="*/ 4750977 h 14215"/>
              <a:gd name="T86" fmla="*/ 134439 w 16266"/>
              <a:gd name="T87" fmla="*/ 4817993 h 14215"/>
              <a:gd name="T88" fmla="*/ 218347 w 16266"/>
              <a:gd name="T89" fmla="*/ 4859927 h 14215"/>
              <a:gd name="T90" fmla="*/ 302255 w 16266"/>
              <a:gd name="T91" fmla="*/ 4885362 h 14215"/>
              <a:gd name="T92" fmla="*/ 5332825 w 16266"/>
              <a:gd name="T93" fmla="*/ 4876779 h 14215"/>
              <a:gd name="T94" fmla="*/ 5416715 w 16266"/>
              <a:gd name="T95" fmla="*/ 4843428 h 14215"/>
              <a:gd name="T96" fmla="*/ 5492371 w 16266"/>
              <a:gd name="T97" fmla="*/ 4784661 h 14215"/>
              <a:gd name="T98" fmla="*/ 5542568 w 16266"/>
              <a:gd name="T99" fmla="*/ 4717311 h 14215"/>
              <a:gd name="T100" fmla="*/ 5584513 w 16266"/>
              <a:gd name="T101" fmla="*/ 4625193 h 14215"/>
              <a:gd name="T102" fmla="*/ 5593117 w 16266"/>
              <a:gd name="T103" fmla="*/ 4540991 h 14215"/>
              <a:gd name="T104" fmla="*/ 5584513 w 16266"/>
              <a:gd name="T105" fmla="*/ 4448892 h 14215"/>
              <a:gd name="T106" fmla="*/ 5542568 w 16266"/>
              <a:gd name="T107" fmla="*/ 4364690 h 14215"/>
              <a:gd name="T108" fmla="*/ 3073697 w 16266"/>
              <a:gd name="T109" fmla="*/ 134386 h 14215"/>
              <a:gd name="T110" fmla="*/ 3006645 w 16266"/>
              <a:gd name="T111" fmla="*/ 67369 h 14215"/>
              <a:gd name="T112" fmla="*/ 2931007 w 16266"/>
              <a:gd name="T113" fmla="*/ 25435 h 14215"/>
              <a:gd name="T114" fmla="*/ 2838513 w 16266"/>
              <a:gd name="T115" fmla="*/ 0 h 1421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lnTo>
                  <a:pt x="8597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lnTo>
                  <a:pt x="7986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6212" name="Google Shape;547;p37">
            <a:extLst>
              <a:ext uri="{FF2B5EF4-FFF2-40B4-BE49-F238E27FC236}">
                <a16:creationId xmlns:a16="http://schemas.microsoft.com/office/drawing/2014/main" id="{605050AE-97DA-A479-FEE1-4072BAE26414}"/>
              </a:ext>
            </a:extLst>
          </p:cNvPr>
          <p:cNvSpPr>
            <a:spLocks/>
          </p:cNvSpPr>
          <p:nvPr userDrawn="1"/>
        </p:nvSpPr>
        <p:spPr bwMode="auto">
          <a:xfrm>
            <a:off x="3611563" y="3611563"/>
            <a:ext cx="303212" cy="303212"/>
          </a:xfrm>
          <a:custGeom>
            <a:avLst/>
            <a:gdLst>
              <a:gd name="T0" fmla="*/ 3492307 w 16414"/>
              <a:gd name="T1" fmla="*/ 1742254 h 16413"/>
              <a:gd name="T2" fmla="*/ 3533944 w 16414"/>
              <a:gd name="T3" fmla="*/ 1767176 h 16413"/>
              <a:gd name="T4" fmla="*/ 3850606 w 16414"/>
              <a:gd name="T5" fmla="*/ 2083892 h 16413"/>
              <a:gd name="T6" fmla="*/ 3867342 w 16414"/>
              <a:gd name="T7" fmla="*/ 2158970 h 16413"/>
              <a:gd name="T8" fmla="*/ 3850606 w 16414"/>
              <a:gd name="T9" fmla="*/ 2234048 h 16413"/>
              <a:gd name="T10" fmla="*/ 3375595 w 16414"/>
              <a:gd name="T11" fmla="*/ 2709122 h 16413"/>
              <a:gd name="T12" fmla="*/ 3350694 w 16414"/>
              <a:gd name="T13" fmla="*/ 2750763 h 16413"/>
              <a:gd name="T14" fmla="*/ 3350694 w 16414"/>
              <a:gd name="T15" fmla="*/ 2850743 h 16413"/>
              <a:gd name="T16" fmla="*/ 3375595 w 16414"/>
              <a:gd name="T17" fmla="*/ 2892383 h 16413"/>
              <a:gd name="T18" fmla="*/ 3850606 w 16414"/>
              <a:gd name="T19" fmla="*/ 3367458 h 16413"/>
              <a:gd name="T20" fmla="*/ 3867342 w 16414"/>
              <a:gd name="T21" fmla="*/ 3442536 h 16413"/>
              <a:gd name="T22" fmla="*/ 3850606 w 16414"/>
              <a:gd name="T23" fmla="*/ 3517614 h 16413"/>
              <a:gd name="T24" fmla="*/ 3533944 w 16414"/>
              <a:gd name="T25" fmla="*/ 3834330 h 16413"/>
              <a:gd name="T26" fmla="*/ 3492307 w 16414"/>
              <a:gd name="T27" fmla="*/ 3859252 h 16413"/>
              <a:gd name="T28" fmla="*/ 3392313 w 16414"/>
              <a:gd name="T29" fmla="*/ 3859252 h 16413"/>
              <a:gd name="T30" fmla="*/ 3350694 w 16414"/>
              <a:gd name="T31" fmla="*/ 3834330 h 16413"/>
              <a:gd name="T32" fmla="*/ 2875684 w 16414"/>
              <a:gd name="T33" fmla="*/ 3359274 h 16413"/>
              <a:gd name="T34" fmla="*/ 2800610 w 16414"/>
              <a:gd name="T35" fmla="*/ 3342537 h 16413"/>
              <a:gd name="T36" fmla="*/ 2725518 w 16414"/>
              <a:gd name="T37" fmla="*/ 3359274 h 16413"/>
              <a:gd name="T38" fmla="*/ 2250508 w 16414"/>
              <a:gd name="T39" fmla="*/ 3834330 h 16413"/>
              <a:gd name="T40" fmla="*/ 2208888 w 16414"/>
              <a:gd name="T41" fmla="*/ 3859252 h 16413"/>
              <a:gd name="T42" fmla="*/ 2108895 w 16414"/>
              <a:gd name="T43" fmla="*/ 3859252 h 16413"/>
              <a:gd name="T44" fmla="*/ 2067257 w 16414"/>
              <a:gd name="T45" fmla="*/ 3834330 h 16413"/>
              <a:gd name="T46" fmla="*/ 1750596 w 16414"/>
              <a:gd name="T47" fmla="*/ 3517614 h 16413"/>
              <a:gd name="T48" fmla="*/ 1733860 w 16414"/>
              <a:gd name="T49" fmla="*/ 3442536 h 16413"/>
              <a:gd name="T50" fmla="*/ 1750596 w 16414"/>
              <a:gd name="T51" fmla="*/ 3367458 h 16413"/>
              <a:gd name="T52" fmla="*/ 2225606 w 16414"/>
              <a:gd name="T53" fmla="*/ 2892383 h 16413"/>
              <a:gd name="T54" fmla="*/ 2250508 w 16414"/>
              <a:gd name="T55" fmla="*/ 2850743 h 16413"/>
              <a:gd name="T56" fmla="*/ 2250508 w 16414"/>
              <a:gd name="T57" fmla="*/ 2750763 h 16413"/>
              <a:gd name="T58" fmla="*/ 2225606 w 16414"/>
              <a:gd name="T59" fmla="*/ 2709122 h 16413"/>
              <a:gd name="T60" fmla="*/ 1750596 w 16414"/>
              <a:gd name="T61" fmla="*/ 2234048 h 16413"/>
              <a:gd name="T62" fmla="*/ 1733860 w 16414"/>
              <a:gd name="T63" fmla="*/ 2158970 h 16413"/>
              <a:gd name="T64" fmla="*/ 1750596 w 16414"/>
              <a:gd name="T65" fmla="*/ 2083892 h 16413"/>
              <a:gd name="T66" fmla="*/ 2067257 w 16414"/>
              <a:gd name="T67" fmla="*/ 1767176 h 16413"/>
              <a:gd name="T68" fmla="*/ 2108895 w 16414"/>
              <a:gd name="T69" fmla="*/ 1742254 h 16413"/>
              <a:gd name="T70" fmla="*/ 2208888 w 16414"/>
              <a:gd name="T71" fmla="*/ 1742254 h 16413"/>
              <a:gd name="T72" fmla="*/ 2250508 w 16414"/>
              <a:gd name="T73" fmla="*/ 1767176 h 16413"/>
              <a:gd name="T74" fmla="*/ 2725518 w 16414"/>
              <a:gd name="T75" fmla="*/ 2242232 h 16413"/>
              <a:gd name="T76" fmla="*/ 2800610 w 16414"/>
              <a:gd name="T77" fmla="*/ 2258969 h 16413"/>
              <a:gd name="T78" fmla="*/ 2875684 w 16414"/>
              <a:gd name="T79" fmla="*/ 2242232 h 16413"/>
              <a:gd name="T80" fmla="*/ 3350694 w 16414"/>
              <a:gd name="T81" fmla="*/ 1767176 h 16413"/>
              <a:gd name="T82" fmla="*/ 3392313 w 16414"/>
              <a:gd name="T83" fmla="*/ 1742254 h 16413"/>
              <a:gd name="T84" fmla="*/ 1750596 w 16414"/>
              <a:gd name="T85" fmla="*/ 0 h 16413"/>
              <a:gd name="T86" fmla="*/ 1617167 w 16414"/>
              <a:gd name="T87" fmla="*/ 25254 h 16413"/>
              <a:gd name="T88" fmla="*/ 1500455 w 16414"/>
              <a:gd name="T89" fmla="*/ 99999 h 16413"/>
              <a:gd name="T90" fmla="*/ 58688 w 16414"/>
              <a:gd name="T91" fmla="*/ 1558993 h 16413"/>
              <a:gd name="T92" fmla="*/ 8534 w 16414"/>
              <a:gd name="T93" fmla="*/ 1683895 h 16413"/>
              <a:gd name="T94" fmla="*/ 333 w 16414"/>
              <a:gd name="T95" fmla="*/ 3851049 h 16413"/>
              <a:gd name="T96" fmla="*/ 25252 w 16414"/>
              <a:gd name="T97" fmla="*/ 3984505 h 16413"/>
              <a:gd name="T98" fmla="*/ 100326 w 16414"/>
              <a:gd name="T99" fmla="*/ 4101223 h 16413"/>
              <a:gd name="T100" fmla="*/ 1558811 w 16414"/>
              <a:gd name="T101" fmla="*/ 5543147 h 16413"/>
              <a:gd name="T102" fmla="*/ 1683706 w 16414"/>
              <a:gd name="T103" fmla="*/ 5592971 h 16413"/>
              <a:gd name="T104" fmla="*/ 3850606 w 16414"/>
              <a:gd name="T105" fmla="*/ 5601506 h 16413"/>
              <a:gd name="T106" fmla="*/ 3984035 w 16414"/>
              <a:gd name="T107" fmla="*/ 5576252 h 16413"/>
              <a:gd name="T108" fmla="*/ 4100746 w 16414"/>
              <a:gd name="T109" fmla="*/ 5501507 h 16413"/>
              <a:gd name="T110" fmla="*/ 5542513 w 16414"/>
              <a:gd name="T111" fmla="*/ 4042864 h 16413"/>
              <a:gd name="T112" fmla="*/ 5592667 w 16414"/>
              <a:gd name="T113" fmla="*/ 3917611 h 16413"/>
              <a:gd name="T114" fmla="*/ 5600869 w 16414"/>
              <a:gd name="T115" fmla="*/ 1750457 h 16413"/>
              <a:gd name="T116" fmla="*/ 5575949 w 16414"/>
              <a:gd name="T117" fmla="*/ 1617001 h 16413"/>
              <a:gd name="T118" fmla="*/ 5500876 w 16414"/>
              <a:gd name="T119" fmla="*/ 1500634 h 16413"/>
              <a:gd name="T120" fmla="*/ 4042390 w 16414"/>
              <a:gd name="T121" fmla="*/ 58359 h 16413"/>
              <a:gd name="T122" fmla="*/ 3917496 w 16414"/>
              <a:gd name="T123" fmla="*/ 8535 h 16413"/>
              <a:gd name="T124" fmla="*/ 1750596 w 16414"/>
              <a:gd name="T125" fmla="*/ 0 h 1641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lnTo>
                  <a:pt x="5130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409" name="Google Shape;548;p37">
            <a:extLst>
              <a:ext uri="{FF2B5EF4-FFF2-40B4-BE49-F238E27FC236}">
                <a16:creationId xmlns:a16="http://schemas.microsoft.com/office/drawing/2014/main" id="{1154F99F-B00B-5926-BF3E-C2FFDF6DF6B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088525" y="3614738"/>
            <a:ext cx="347663" cy="295275"/>
            <a:chOff x="5275975" y="4344850"/>
            <a:chExt cx="470150" cy="398125"/>
          </a:xfrm>
          <a:solidFill>
            <a:srgbClr val="334F74"/>
          </a:solidFill>
        </p:grpSpPr>
        <p:sp>
          <p:nvSpPr>
            <p:cNvPr id="14459" name="Google Shape;549;p37">
              <a:extLst>
                <a:ext uri="{FF2B5EF4-FFF2-40B4-BE49-F238E27FC236}">
                  <a16:creationId xmlns:a16="http://schemas.microsoft.com/office/drawing/2014/main" id="{DD05968E-7019-31C6-AA68-84CD23248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250" y="4690450"/>
              <a:ext cx="65950" cy="52525"/>
            </a:xfrm>
            <a:custGeom>
              <a:avLst/>
              <a:gdLst>
                <a:gd name="T0" fmla="*/ 0 w 2638"/>
                <a:gd name="T1" fmla="*/ 0 h 2101"/>
                <a:gd name="T2" fmla="*/ 0 w 2638"/>
                <a:gd name="T3" fmla="*/ 19550 h 2101"/>
                <a:gd name="T4" fmla="*/ 625 w 2638"/>
                <a:gd name="T5" fmla="*/ 26250 h 2101"/>
                <a:gd name="T6" fmla="*/ 3050 w 2638"/>
                <a:gd name="T7" fmla="*/ 32375 h 2101"/>
                <a:gd name="T8" fmla="*/ 6100 w 2638"/>
                <a:gd name="T9" fmla="*/ 37850 h 2101"/>
                <a:gd name="T10" fmla="*/ 9775 w 2638"/>
                <a:gd name="T11" fmla="*/ 42750 h 2101"/>
                <a:gd name="T12" fmla="*/ 14650 w 2638"/>
                <a:gd name="T13" fmla="*/ 46400 h 2101"/>
                <a:gd name="T14" fmla="*/ 20150 w 2638"/>
                <a:gd name="T15" fmla="*/ 49450 h 2101"/>
                <a:gd name="T16" fmla="*/ 26250 w 2638"/>
                <a:gd name="T17" fmla="*/ 51900 h 2101"/>
                <a:gd name="T18" fmla="*/ 32975 w 2638"/>
                <a:gd name="T19" fmla="*/ 52500 h 2101"/>
                <a:gd name="T20" fmla="*/ 39700 w 2638"/>
                <a:gd name="T21" fmla="*/ 51900 h 2101"/>
                <a:gd name="T22" fmla="*/ 45800 w 2638"/>
                <a:gd name="T23" fmla="*/ 49450 h 2101"/>
                <a:gd name="T24" fmla="*/ 51300 w 2638"/>
                <a:gd name="T25" fmla="*/ 46400 h 2101"/>
                <a:gd name="T26" fmla="*/ 56175 w 2638"/>
                <a:gd name="T27" fmla="*/ 42750 h 2101"/>
                <a:gd name="T28" fmla="*/ 60450 w 2638"/>
                <a:gd name="T29" fmla="*/ 37850 h 2101"/>
                <a:gd name="T30" fmla="*/ 63500 w 2638"/>
                <a:gd name="T31" fmla="*/ 32375 h 2101"/>
                <a:gd name="T32" fmla="*/ 65325 w 2638"/>
                <a:gd name="T33" fmla="*/ 26250 h 2101"/>
                <a:gd name="T34" fmla="*/ 65950 w 2638"/>
                <a:gd name="T35" fmla="*/ 19550 h 2101"/>
                <a:gd name="T36" fmla="*/ 65950 w 2638"/>
                <a:gd name="T37" fmla="*/ 0 h 2101"/>
                <a:gd name="T38" fmla="*/ 0 w 2638"/>
                <a:gd name="T39" fmla="*/ 0 h 21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60" name="Google Shape;550;p37">
              <a:extLst>
                <a:ext uri="{FF2B5EF4-FFF2-40B4-BE49-F238E27FC236}">
                  <a16:creationId xmlns:a16="http://schemas.microsoft.com/office/drawing/2014/main" id="{2D2CD523-3DFA-40F0-6FBB-F96621841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900" y="4690450"/>
              <a:ext cx="65950" cy="52525"/>
            </a:xfrm>
            <a:custGeom>
              <a:avLst/>
              <a:gdLst>
                <a:gd name="T0" fmla="*/ 0 w 2638"/>
                <a:gd name="T1" fmla="*/ 0 h 2101"/>
                <a:gd name="T2" fmla="*/ 0 w 2638"/>
                <a:gd name="T3" fmla="*/ 19550 h 2101"/>
                <a:gd name="T4" fmla="*/ 625 w 2638"/>
                <a:gd name="T5" fmla="*/ 26250 h 2101"/>
                <a:gd name="T6" fmla="*/ 2450 w 2638"/>
                <a:gd name="T7" fmla="*/ 32375 h 2101"/>
                <a:gd name="T8" fmla="*/ 5500 w 2638"/>
                <a:gd name="T9" fmla="*/ 37850 h 2101"/>
                <a:gd name="T10" fmla="*/ 9775 w 2638"/>
                <a:gd name="T11" fmla="*/ 42750 h 2101"/>
                <a:gd name="T12" fmla="*/ 14650 w 2638"/>
                <a:gd name="T13" fmla="*/ 46400 h 2101"/>
                <a:gd name="T14" fmla="*/ 20150 w 2638"/>
                <a:gd name="T15" fmla="*/ 49450 h 2101"/>
                <a:gd name="T16" fmla="*/ 26250 w 2638"/>
                <a:gd name="T17" fmla="*/ 51900 h 2101"/>
                <a:gd name="T18" fmla="*/ 32975 w 2638"/>
                <a:gd name="T19" fmla="*/ 52500 h 2101"/>
                <a:gd name="T20" fmla="*/ 39700 w 2638"/>
                <a:gd name="T21" fmla="*/ 51900 h 2101"/>
                <a:gd name="T22" fmla="*/ 45800 w 2638"/>
                <a:gd name="T23" fmla="*/ 49450 h 2101"/>
                <a:gd name="T24" fmla="*/ 51300 w 2638"/>
                <a:gd name="T25" fmla="*/ 46400 h 2101"/>
                <a:gd name="T26" fmla="*/ 56175 w 2638"/>
                <a:gd name="T27" fmla="*/ 42750 h 2101"/>
                <a:gd name="T28" fmla="*/ 59850 w 2638"/>
                <a:gd name="T29" fmla="*/ 37850 h 2101"/>
                <a:gd name="T30" fmla="*/ 62900 w 2638"/>
                <a:gd name="T31" fmla="*/ 32375 h 2101"/>
                <a:gd name="T32" fmla="*/ 65350 w 2638"/>
                <a:gd name="T33" fmla="*/ 26250 h 2101"/>
                <a:gd name="T34" fmla="*/ 65950 w 2638"/>
                <a:gd name="T35" fmla="*/ 19550 h 2101"/>
                <a:gd name="T36" fmla="*/ 65950 w 2638"/>
                <a:gd name="T37" fmla="*/ 0 h 2101"/>
                <a:gd name="T38" fmla="*/ 0 w 2638"/>
                <a:gd name="T39" fmla="*/ 0 h 21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61" name="Google Shape;551;p37">
              <a:extLst>
                <a:ext uri="{FF2B5EF4-FFF2-40B4-BE49-F238E27FC236}">
                  <a16:creationId xmlns:a16="http://schemas.microsoft.com/office/drawing/2014/main" id="{78647A89-80DC-516C-8224-80C604039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975" y="4344850"/>
              <a:ext cx="470150" cy="334025"/>
            </a:xfrm>
            <a:custGeom>
              <a:avLst/>
              <a:gdLst>
                <a:gd name="T0" fmla="*/ 329100 w 18806"/>
                <a:gd name="T1" fmla="*/ 42150 h 13361"/>
                <a:gd name="T2" fmla="*/ 357200 w 18806"/>
                <a:gd name="T3" fmla="*/ 54350 h 13361"/>
                <a:gd name="T4" fmla="*/ 387100 w 18806"/>
                <a:gd name="T5" fmla="*/ 149600 h 13361"/>
                <a:gd name="T6" fmla="*/ 374300 w 18806"/>
                <a:gd name="T7" fmla="*/ 159975 h 13361"/>
                <a:gd name="T8" fmla="*/ 330325 w 18806"/>
                <a:gd name="T9" fmla="*/ 174650 h 13361"/>
                <a:gd name="T10" fmla="*/ 254625 w 18806"/>
                <a:gd name="T11" fmla="*/ 183800 h 13361"/>
                <a:gd name="T12" fmla="*/ 152050 w 18806"/>
                <a:gd name="T13" fmla="*/ 177075 h 13361"/>
                <a:gd name="T14" fmla="*/ 101975 w 18806"/>
                <a:gd name="T15" fmla="*/ 163050 h 13361"/>
                <a:gd name="T16" fmla="*/ 83650 w 18806"/>
                <a:gd name="T17" fmla="*/ 150825 h 13361"/>
                <a:gd name="T18" fmla="*/ 108675 w 18806"/>
                <a:gd name="T19" fmla="*/ 65950 h 13361"/>
                <a:gd name="T20" fmla="*/ 129450 w 18806"/>
                <a:gd name="T21" fmla="*/ 45200 h 13361"/>
                <a:gd name="T22" fmla="*/ 218600 w 18806"/>
                <a:gd name="T23" fmla="*/ 33600 h 13361"/>
                <a:gd name="T24" fmla="*/ 303450 w 18806"/>
                <a:gd name="T25" fmla="*/ 251575 h 13361"/>
                <a:gd name="T26" fmla="*/ 297975 w 18806"/>
                <a:gd name="T27" fmla="*/ 260125 h 13361"/>
                <a:gd name="T28" fmla="*/ 166075 w 18806"/>
                <a:gd name="T29" fmla="*/ 254025 h 13361"/>
                <a:gd name="T30" fmla="*/ 297975 w 18806"/>
                <a:gd name="T31" fmla="*/ 247900 h 13361"/>
                <a:gd name="T32" fmla="*/ 296750 w 18806"/>
                <a:gd name="T33" fmla="*/ 280875 h 13361"/>
                <a:gd name="T34" fmla="*/ 179525 w 18806"/>
                <a:gd name="T35" fmla="*/ 286975 h 13361"/>
                <a:gd name="T36" fmla="*/ 174025 w 18806"/>
                <a:gd name="T37" fmla="*/ 278450 h 13361"/>
                <a:gd name="T38" fmla="*/ 103800 w 18806"/>
                <a:gd name="T39" fmla="*/ 227750 h 13361"/>
                <a:gd name="T40" fmla="*/ 122125 w 18806"/>
                <a:gd name="T41" fmla="*/ 237525 h 13361"/>
                <a:gd name="T42" fmla="*/ 139825 w 18806"/>
                <a:gd name="T43" fmla="*/ 269900 h 13361"/>
                <a:gd name="T44" fmla="*/ 136775 w 18806"/>
                <a:gd name="T45" fmla="*/ 283925 h 13361"/>
                <a:gd name="T46" fmla="*/ 115400 w 18806"/>
                <a:gd name="T47" fmla="*/ 292475 h 13361"/>
                <a:gd name="T48" fmla="*/ 76925 w 18806"/>
                <a:gd name="T49" fmla="*/ 287600 h 13361"/>
                <a:gd name="T50" fmla="*/ 59850 w 18806"/>
                <a:gd name="T51" fmla="*/ 266850 h 13361"/>
                <a:gd name="T52" fmla="*/ 60450 w 18806"/>
                <a:gd name="T53" fmla="*/ 250975 h 13361"/>
                <a:gd name="T54" fmla="*/ 83650 w 18806"/>
                <a:gd name="T55" fmla="*/ 230200 h 13361"/>
                <a:gd name="T56" fmla="*/ 379175 w 18806"/>
                <a:gd name="T57" fmla="*/ 228375 h 13361"/>
                <a:gd name="T58" fmla="*/ 408475 w 18806"/>
                <a:gd name="T59" fmla="*/ 247900 h 13361"/>
                <a:gd name="T60" fmla="*/ 410925 w 18806"/>
                <a:gd name="T61" fmla="*/ 263775 h 13361"/>
                <a:gd name="T62" fmla="*/ 399325 w 18806"/>
                <a:gd name="T63" fmla="*/ 283325 h 13361"/>
                <a:gd name="T64" fmla="*/ 362675 w 18806"/>
                <a:gd name="T65" fmla="*/ 293100 h 13361"/>
                <a:gd name="T66" fmla="*/ 335200 w 18806"/>
                <a:gd name="T67" fmla="*/ 285775 h 13361"/>
                <a:gd name="T68" fmla="*/ 330325 w 18806"/>
                <a:gd name="T69" fmla="*/ 272950 h 13361"/>
                <a:gd name="T70" fmla="*/ 341925 w 18806"/>
                <a:gd name="T71" fmla="*/ 243625 h 13361"/>
                <a:gd name="T72" fmla="*/ 362675 w 18806"/>
                <a:gd name="T73" fmla="*/ 228975 h 13361"/>
                <a:gd name="T74" fmla="*/ 182575 w 18806"/>
                <a:gd name="T75" fmla="*/ 1850 h 13361"/>
                <a:gd name="T76" fmla="*/ 116625 w 18806"/>
                <a:gd name="T77" fmla="*/ 11000 h 13361"/>
                <a:gd name="T78" fmla="*/ 89750 w 18806"/>
                <a:gd name="T79" fmla="*/ 29325 h 13361"/>
                <a:gd name="T80" fmla="*/ 23200 w 18806"/>
                <a:gd name="T81" fmla="*/ 103825 h 13361"/>
                <a:gd name="T82" fmla="*/ 7325 w 18806"/>
                <a:gd name="T83" fmla="*/ 116025 h 13361"/>
                <a:gd name="T84" fmla="*/ 625 w 18806"/>
                <a:gd name="T85" fmla="*/ 144100 h 13361"/>
                <a:gd name="T86" fmla="*/ 15875 w 18806"/>
                <a:gd name="T87" fmla="*/ 155100 h 13361"/>
                <a:gd name="T88" fmla="*/ 19550 w 18806"/>
                <a:gd name="T89" fmla="*/ 217375 h 13361"/>
                <a:gd name="T90" fmla="*/ 450600 w 18806"/>
                <a:gd name="T91" fmla="*/ 217375 h 13361"/>
                <a:gd name="T92" fmla="*/ 454275 w 18806"/>
                <a:gd name="T93" fmla="*/ 155100 h 13361"/>
                <a:gd name="T94" fmla="*/ 469550 w 18806"/>
                <a:gd name="T95" fmla="*/ 144100 h 13361"/>
                <a:gd name="T96" fmla="*/ 462825 w 18806"/>
                <a:gd name="T97" fmla="*/ 116025 h 13361"/>
                <a:gd name="T98" fmla="*/ 446950 w 18806"/>
                <a:gd name="T99" fmla="*/ 103825 h 13361"/>
                <a:gd name="T100" fmla="*/ 380400 w 18806"/>
                <a:gd name="T101" fmla="*/ 29325 h 13361"/>
                <a:gd name="T102" fmla="*/ 353525 w 18806"/>
                <a:gd name="T103" fmla="*/ 11000 h 13361"/>
                <a:gd name="T104" fmla="*/ 287575 w 18806"/>
                <a:gd name="T105" fmla="*/ 1850 h 1336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lnTo>
                    <a:pt x="10062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lnTo>
                    <a:pt x="11919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lnTo>
                    <a:pt x="11626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lnTo>
                    <a:pt x="4152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lnTo>
                    <a:pt x="14825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214" name="Google Shape;552;p37">
            <a:extLst>
              <a:ext uri="{FF2B5EF4-FFF2-40B4-BE49-F238E27FC236}">
                <a16:creationId xmlns:a16="http://schemas.microsoft.com/office/drawing/2014/main" id="{3AE3539B-CF98-12E2-27E4-4BE0167F462E}"/>
              </a:ext>
            </a:extLst>
          </p:cNvPr>
          <p:cNvSpPr>
            <a:spLocks/>
          </p:cNvSpPr>
          <p:nvPr userDrawn="1"/>
        </p:nvSpPr>
        <p:spPr bwMode="auto">
          <a:xfrm>
            <a:off x="4603750" y="3606800"/>
            <a:ext cx="312738" cy="312738"/>
          </a:xfrm>
          <a:custGeom>
            <a:avLst/>
            <a:gdLst>
              <a:gd name="T0" fmla="*/ 5042278 w 16902"/>
              <a:gd name="T1" fmla="*/ 275970 h 16901"/>
              <a:gd name="T2" fmla="*/ 5209341 w 16902"/>
              <a:gd name="T3" fmla="*/ 334536 h 16901"/>
              <a:gd name="T4" fmla="*/ 5351426 w 16902"/>
              <a:gd name="T5" fmla="*/ 434847 h 16901"/>
              <a:gd name="T6" fmla="*/ 5452082 w 16902"/>
              <a:gd name="T7" fmla="*/ 568724 h 16901"/>
              <a:gd name="T8" fmla="*/ 5510273 w 16902"/>
              <a:gd name="T9" fmla="*/ 727600 h 16901"/>
              <a:gd name="T10" fmla="*/ 5518840 w 16902"/>
              <a:gd name="T11" fmla="*/ 878261 h 16901"/>
              <a:gd name="T12" fmla="*/ 5443515 w 16902"/>
              <a:gd name="T13" fmla="*/ 928259 h 16901"/>
              <a:gd name="T14" fmla="*/ 5368189 w 16902"/>
              <a:gd name="T15" fmla="*/ 878261 h 16901"/>
              <a:gd name="T16" fmla="*/ 5326428 w 16902"/>
              <a:gd name="T17" fmla="*/ 685836 h 16901"/>
              <a:gd name="T18" fmla="*/ 5167580 w 16902"/>
              <a:gd name="T19" fmla="*/ 501961 h 16901"/>
              <a:gd name="T20" fmla="*/ 4925191 w 16902"/>
              <a:gd name="T21" fmla="*/ 426631 h 16901"/>
              <a:gd name="T22" fmla="*/ 4849866 w 16902"/>
              <a:gd name="T23" fmla="*/ 376300 h 16901"/>
              <a:gd name="T24" fmla="*/ 4866648 w 16902"/>
              <a:gd name="T25" fmla="*/ 284538 h 16901"/>
              <a:gd name="T26" fmla="*/ 5292882 w 16902"/>
              <a:gd name="T27" fmla="*/ 0 h 16901"/>
              <a:gd name="T28" fmla="*/ 4983735 w 16902"/>
              <a:gd name="T29" fmla="*/ 41782 h 16901"/>
              <a:gd name="T30" fmla="*/ 4674236 w 16902"/>
              <a:gd name="T31" fmla="*/ 142093 h 16901"/>
              <a:gd name="T32" fmla="*/ 3637571 w 16902"/>
              <a:gd name="T33" fmla="*/ 1145682 h 16901"/>
              <a:gd name="T34" fmla="*/ 886717 w 16902"/>
              <a:gd name="T35" fmla="*/ 418082 h 16901"/>
              <a:gd name="T36" fmla="*/ 552221 w 16902"/>
              <a:gd name="T37" fmla="*/ 719384 h 16901"/>
              <a:gd name="T38" fmla="*/ 501893 w 16902"/>
              <a:gd name="T39" fmla="*/ 827929 h 16901"/>
              <a:gd name="T40" fmla="*/ 518675 w 16902"/>
              <a:gd name="T41" fmla="*/ 920043 h 16901"/>
              <a:gd name="T42" fmla="*/ 2542010 w 16902"/>
              <a:gd name="T43" fmla="*/ 2266365 h 16901"/>
              <a:gd name="T44" fmla="*/ 284501 w 16902"/>
              <a:gd name="T45" fmla="*/ 3537357 h 16901"/>
              <a:gd name="T46" fmla="*/ 175982 w 16902"/>
              <a:gd name="T47" fmla="*/ 3587688 h 16901"/>
              <a:gd name="T48" fmla="*/ 8567 w 16902"/>
              <a:gd name="T49" fmla="*/ 3788328 h 16901"/>
              <a:gd name="T50" fmla="*/ 17115 w 16902"/>
              <a:gd name="T51" fmla="*/ 3922224 h 16901"/>
              <a:gd name="T52" fmla="*/ 1179083 w 16902"/>
              <a:gd name="T53" fmla="*/ 4607709 h 16901"/>
              <a:gd name="T54" fmla="*/ 1864839 w 16902"/>
              <a:gd name="T55" fmla="*/ 5770156 h 16901"/>
              <a:gd name="T56" fmla="*/ 1998690 w 16902"/>
              <a:gd name="T57" fmla="*/ 5778723 h 16901"/>
              <a:gd name="T58" fmla="*/ 2199317 w 16902"/>
              <a:gd name="T59" fmla="*/ 5611279 h 16901"/>
              <a:gd name="T60" fmla="*/ 2249645 w 16902"/>
              <a:gd name="T61" fmla="*/ 5502753 h 16901"/>
              <a:gd name="T62" fmla="*/ 3520484 w 16902"/>
              <a:gd name="T63" fmla="*/ 3244604 h 16901"/>
              <a:gd name="T64" fmla="*/ 4866648 w 16902"/>
              <a:gd name="T65" fmla="*/ 5268546 h 16901"/>
              <a:gd name="T66" fmla="*/ 4958737 w 16902"/>
              <a:gd name="T67" fmla="*/ 5285311 h 16901"/>
              <a:gd name="T68" fmla="*/ 5067257 w 16902"/>
              <a:gd name="T69" fmla="*/ 5234980 h 16901"/>
              <a:gd name="T70" fmla="*/ 5368189 w 16902"/>
              <a:gd name="T71" fmla="*/ 4900463 h 16901"/>
              <a:gd name="T72" fmla="*/ 4640690 w 16902"/>
              <a:gd name="T73" fmla="*/ 2149253 h 16901"/>
              <a:gd name="T74" fmla="*/ 5644142 w 16902"/>
              <a:gd name="T75" fmla="*/ 1112116 h 16901"/>
              <a:gd name="T76" fmla="*/ 5744447 w 16902"/>
              <a:gd name="T77" fmla="*/ 802930 h 16901"/>
              <a:gd name="T78" fmla="*/ 5786208 w 16902"/>
              <a:gd name="T79" fmla="*/ 493394 h 16901"/>
              <a:gd name="T80" fmla="*/ 5769777 w 16902"/>
              <a:gd name="T81" fmla="*/ 259206 h 16901"/>
              <a:gd name="T82" fmla="*/ 5685904 w 16902"/>
              <a:gd name="T83" fmla="*/ 100329 h 16901"/>
              <a:gd name="T84" fmla="*/ 5527056 w 16902"/>
              <a:gd name="T85" fmla="*/ 16783 h 1690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lnTo>
                  <a:pt x="15460" y="0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411" name="Google Shape;553;p37">
            <a:extLst>
              <a:ext uri="{FF2B5EF4-FFF2-40B4-BE49-F238E27FC236}">
                <a16:creationId xmlns:a16="http://schemas.microsoft.com/office/drawing/2014/main" id="{62D473AF-15CB-D1D0-D869-DF0B170DFE9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99763" y="3590925"/>
            <a:ext cx="320675" cy="342900"/>
            <a:chOff x="6642425" y="4312500"/>
            <a:chExt cx="433550" cy="462825"/>
          </a:xfrm>
          <a:solidFill>
            <a:srgbClr val="334F74"/>
          </a:solidFill>
        </p:grpSpPr>
        <p:sp>
          <p:nvSpPr>
            <p:cNvPr id="14456" name="Google Shape;554;p37">
              <a:extLst>
                <a:ext uri="{FF2B5EF4-FFF2-40B4-BE49-F238E27FC236}">
                  <a16:creationId xmlns:a16="http://schemas.microsoft.com/office/drawing/2014/main" id="{F4AEB713-7D35-A340-5A9E-D49C4275C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425" y="4687375"/>
              <a:ext cx="433550" cy="39125"/>
            </a:xfrm>
            <a:custGeom>
              <a:avLst/>
              <a:gdLst>
                <a:gd name="T0" fmla="*/ 7350 w 17342"/>
                <a:gd name="T1" fmla="*/ 1250 h 1565"/>
                <a:gd name="T2" fmla="*/ 1850 w 17342"/>
                <a:gd name="T3" fmla="*/ 5525 h 1565"/>
                <a:gd name="T4" fmla="*/ 25 w 17342"/>
                <a:gd name="T5" fmla="*/ 12225 h 1565"/>
                <a:gd name="T6" fmla="*/ 1850 w 17342"/>
                <a:gd name="T7" fmla="*/ 19575 h 1565"/>
                <a:gd name="T8" fmla="*/ 7350 w 17342"/>
                <a:gd name="T9" fmla="*/ 23825 h 1565"/>
                <a:gd name="T10" fmla="*/ 18350 w 17342"/>
                <a:gd name="T11" fmla="*/ 25050 h 1565"/>
                <a:gd name="T12" fmla="*/ 31775 w 17342"/>
                <a:gd name="T13" fmla="*/ 30550 h 1565"/>
                <a:gd name="T14" fmla="*/ 48250 w 17342"/>
                <a:gd name="T15" fmla="*/ 37875 h 1565"/>
                <a:gd name="T16" fmla="*/ 69025 w 17342"/>
                <a:gd name="T17" fmla="*/ 39100 h 1565"/>
                <a:gd name="T18" fmla="*/ 82450 w 17342"/>
                <a:gd name="T19" fmla="*/ 36650 h 1565"/>
                <a:gd name="T20" fmla="*/ 98925 w 17342"/>
                <a:gd name="T21" fmla="*/ 28100 h 1565"/>
                <a:gd name="T22" fmla="*/ 114200 w 17342"/>
                <a:gd name="T23" fmla="*/ 24450 h 1565"/>
                <a:gd name="T24" fmla="*/ 129475 w 17342"/>
                <a:gd name="T25" fmla="*/ 28100 h 1565"/>
                <a:gd name="T26" fmla="*/ 146550 w 17342"/>
                <a:gd name="T27" fmla="*/ 36650 h 1565"/>
                <a:gd name="T28" fmla="*/ 160000 w 17342"/>
                <a:gd name="T29" fmla="*/ 39100 h 1565"/>
                <a:gd name="T30" fmla="*/ 180750 w 17342"/>
                <a:gd name="T31" fmla="*/ 37875 h 1565"/>
                <a:gd name="T32" fmla="*/ 197250 w 17342"/>
                <a:gd name="T33" fmla="*/ 30550 h 1565"/>
                <a:gd name="T34" fmla="*/ 210675 w 17342"/>
                <a:gd name="T35" fmla="*/ 25050 h 1565"/>
                <a:gd name="T36" fmla="*/ 227775 w 17342"/>
                <a:gd name="T37" fmla="*/ 26275 h 1565"/>
                <a:gd name="T38" fmla="*/ 241800 w 17342"/>
                <a:gd name="T39" fmla="*/ 33600 h 1565"/>
                <a:gd name="T40" fmla="*/ 257075 w 17342"/>
                <a:gd name="T41" fmla="*/ 38500 h 1565"/>
                <a:gd name="T42" fmla="*/ 278450 w 17342"/>
                <a:gd name="T43" fmla="*/ 38500 h 1565"/>
                <a:gd name="T44" fmla="*/ 293700 w 17342"/>
                <a:gd name="T45" fmla="*/ 33600 h 1565"/>
                <a:gd name="T46" fmla="*/ 307750 w 17342"/>
                <a:gd name="T47" fmla="*/ 26275 h 1565"/>
                <a:gd name="T48" fmla="*/ 325450 w 17342"/>
                <a:gd name="T49" fmla="*/ 25050 h 1565"/>
                <a:gd name="T50" fmla="*/ 338900 w 17342"/>
                <a:gd name="T51" fmla="*/ 30550 h 1565"/>
                <a:gd name="T52" fmla="*/ 355375 w 17342"/>
                <a:gd name="T53" fmla="*/ 37875 h 1565"/>
                <a:gd name="T54" fmla="*/ 376150 w 17342"/>
                <a:gd name="T55" fmla="*/ 39100 h 1565"/>
                <a:gd name="T56" fmla="*/ 389575 w 17342"/>
                <a:gd name="T57" fmla="*/ 36650 h 1565"/>
                <a:gd name="T58" fmla="*/ 406050 w 17342"/>
                <a:gd name="T59" fmla="*/ 28100 h 1565"/>
                <a:gd name="T60" fmla="*/ 421325 w 17342"/>
                <a:gd name="T61" fmla="*/ 24450 h 1565"/>
                <a:gd name="T62" fmla="*/ 428025 w 17342"/>
                <a:gd name="T63" fmla="*/ 22625 h 1565"/>
                <a:gd name="T64" fmla="*/ 432925 w 17342"/>
                <a:gd name="T65" fmla="*/ 17125 h 1565"/>
                <a:gd name="T66" fmla="*/ 433525 w 17342"/>
                <a:gd name="T67" fmla="*/ 9800 h 1565"/>
                <a:gd name="T68" fmla="*/ 429875 w 17342"/>
                <a:gd name="T69" fmla="*/ 3700 h 1565"/>
                <a:gd name="T70" fmla="*/ 423775 w 17342"/>
                <a:gd name="T71" fmla="*/ 625 h 1565"/>
                <a:gd name="T72" fmla="*/ 410950 w 17342"/>
                <a:gd name="T73" fmla="*/ 1250 h 1565"/>
                <a:gd name="T74" fmla="*/ 395675 w 17342"/>
                <a:gd name="T75" fmla="*/ 6125 h 1565"/>
                <a:gd name="T76" fmla="*/ 381625 w 17342"/>
                <a:gd name="T77" fmla="*/ 13450 h 1565"/>
                <a:gd name="T78" fmla="*/ 359050 w 17342"/>
                <a:gd name="T79" fmla="*/ 13450 h 1565"/>
                <a:gd name="T80" fmla="*/ 345000 w 17342"/>
                <a:gd name="T81" fmla="*/ 6125 h 1565"/>
                <a:gd name="T82" fmla="*/ 329725 w 17342"/>
                <a:gd name="T83" fmla="*/ 1250 h 1565"/>
                <a:gd name="T84" fmla="*/ 313250 w 17342"/>
                <a:gd name="T85" fmla="*/ 625 h 1565"/>
                <a:gd name="T86" fmla="*/ 299825 w 17342"/>
                <a:gd name="T87" fmla="*/ 3075 h 1565"/>
                <a:gd name="T88" fmla="*/ 283325 w 17342"/>
                <a:gd name="T89" fmla="*/ 11625 h 1565"/>
                <a:gd name="T90" fmla="*/ 261950 w 17342"/>
                <a:gd name="T91" fmla="*/ 14675 h 1565"/>
                <a:gd name="T92" fmla="*/ 248525 w 17342"/>
                <a:gd name="T93" fmla="*/ 9175 h 1565"/>
                <a:gd name="T94" fmla="*/ 232050 w 17342"/>
                <a:gd name="T95" fmla="*/ 1850 h 1565"/>
                <a:gd name="T96" fmla="*/ 216775 w 17342"/>
                <a:gd name="T97" fmla="*/ 25 h 1565"/>
                <a:gd name="T98" fmla="*/ 201525 w 17342"/>
                <a:gd name="T99" fmla="*/ 1850 h 1565"/>
                <a:gd name="T100" fmla="*/ 185025 w 17342"/>
                <a:gd name="T101" fmla="*/ 9175 h 1565"/>
                <a:gd name="T102" fmla="*/ 171600 w 17342"/>
                <a:gd name="T103" fmla="*/ 14675 h 1565"/>
                <a:gd name="T104" fmla="*/ 150225 w 17342"/>
                <a:gd name="T105" fmla="*/ 11625 h 1565"/>
                <a:gd name="T106" fmla="*/ 133750 w 17342"/>
                <a:gd name="T107" fmla="*/ 3075 h 1565"/>
                <a:gd name="T108" fmla="*/ 120300 w 17342"/>
                <a:gd name="T109" fmla="*/ 625 h 1565"/>
                <a:gd name="T110" fmla="*/ 103825 w 17342"/>
                <a:gd name="T111" fmla="*/ 1250 h 1565"/>
                <a:gd name="T112" fmla="*/ 88550 w 17342"/>
                <a:gd name="T113" fmla="*/ 6125 h 1565"/>
                <a:gd name="T114" fmla="*/ 74525 w 17342"/>
                <a:gd name="T115" fmla="*/ 13450 h 1565"/>
                <a:gd name="T116" fmla="*/ 51925 w 17342"/>
                <a:gd name="T117" fmla="*/ 13450 h 1565"/>
                <a:gd name="T118" fmla="*/ 37875 w 17342"/>
                <a:gd name="T119" fmla="*/ 6125 h 1565"/>
                <a:gd name="T120" fmla="*/ 22625 w 17342"/>
                <a:gd name="T121" fmla="*/ 1250 h 156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57" name="Google Shape;555;p37">
              <a:extLst>
                <a:ext uri="{FF2B5EF4-FFF2-40B4-BE49-F238E27FC236}">
                  <a16:creationId xmlns:a16="http://schemas.microsoft.com/office/drawing/2014/main" id="{717C2311-1B8A-72B3-DAA2-5130BCE15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425" y="4736225"/>
              <a:ext cx="433550" cy="39100"/>
            </a:xfrm>
            <a:custGeom>
              <a:avLst/>
              <a:gdLst>
                <a:gd name="T0" fmla="*/ 7350 w 17342"/>
                <a:gd name="T1" fmla="*/ 1250 h 1564"/>
                <a:gd name="T2" fmla="*/ 1850 w 17342"/>
                <a:gd name="T3" fmla="*/ 5525 h 1564"/>
                <a:gd name="T4" fmla="*/ 25 w 17342"/>
                <a:gd name="T5" fmla="*/ 12225 h 1564"/>
                <a:gd name="T6" fmla="*/ 1850 w 17342"/>
                <a:gd name="T7" fmla="*/ 19550 h 1564"/>
                <a:gd name="T8" fmla="*/ 7350 w 17342"/>
                <a:gd name="T9" fmla="*/ 23825 h 1564"/>
                <a:gd name="T10" fmla="*/ 18350 w 17342"/>
                <a:gd name="T11" fmla="*/ 25050 h 1564"/>
                <a:gd name="T12" fmla="*/ 31775 w 17342"/>
                <a:gd name="T13" fmla="*/ 30550 h 1564"/>
                <a:gd name="T14" fmla="*/ 48250 w 17342"/>
                <a:gd name="T15" fmla="*/ 37875 h 1564"/>
                <a:gd name="T16" fmla="*/ 69025 w 17342"/>
                <a:gd name="T17" fmla="*/ 39100 h 1564"/>
                <a:gd name="T18" fmla="*/ 82450 w 17342"/>
                <a:gd name="T19" fmla="*/ 36650 h 1564"/>
                <a:gd name="T20" fmla="*/ 98925 w 17342"/>
                <a:gd name="T21" fmla="*/ 28100 h 1564"/>
                <a:gd name="T22" fmla="*/ 114200 w 17342"/>
                <a:gd name="T23" fmla="*/ 24450 h 1564"/>
                <a:gd name="T24" fmla="*/ 129475 w 17342"/>
                <a:gd name="T25" fmla="*/ 28100 h 1564"/>
                <a:gd name="T26" fmla="*/ 146550 w 17342"/>
                <a:gd name="T27" fmla="*/ 36650 h 1564"/>
                <a:gd name="T28" fmla="*/ 160000 w 17342"/>
                <a:gd name="T29" fmla="*/ 39100 h 1564"/>
                <a:gd name="T30" fmla="*/ 180750 w 17342"/>
                <a:gd name="T31" fmla="*/ 37875 h 1564"/>
                <a:gd name="T32" fmla="*/ 197250 w 17342"/>
                <a:gd name="T33" fmla="*/ 30550 h 1564"/>
                <a:gd name="T34" fmla="*/ 210675 w 17342"/>
                <a:gd name="T35" fmla="*/ 25050 h 1564"/>
                <a:gd name="T36" fmla="*/ 227775 w 17342"/>
                <a:gd name="T37" fmla="*/ 26275 h 1564"/>
                <a:gd name="T38" fmla="*/ 241800 w 17342"/>
                <a:gd name="T39" fmla="*/ 33600 h 1564"/>
                <a:gd name="T40" fmla="*/ 257075 w 17342"/>
                <a:gd name="T41" fmla="*/ 38475 h 1564"/>
                <a:gd name="T42" fmla="*/ 278450 w 17342"/>
                <a:gd name="T43" fmla="*/ 38475 h 1564"/>
                <a:gd name="T44" fmla="*/ 293700 w 17342"/>
                <a:gd name="T45" fmla="*/ 33600 h 1564"/>
                <a:gd name="T46" fmla="*/ 307750 w 17342"/>
                <a:gd name="T47" fmla="*/ 26275 h 1564"/>
                <a:gd name="T48" fmla="*/ 325450 w 17342"/>
                <a:gd name="T49" fmla="*/ 25050 h 1564"/>
                <a:gd name="T50" fmla="*/ 338900 w 17342"/>
                <a:gd name="T51" fmla="*/ 30550 h 1564"/>
                <a:gd name="T52" fmla="*/ 355375 w 17342"/>
                <a:gd name="T53" fmla="*/ 37875 h 1564"/>
                <a:gd name="T54" fmla="*/ 376150 w 17342"/>
                <a:gd name="T55" fmla="*/ 39100 h 1564"/>
                <a:gd name="T56" fmla="*/ 389575 w 17342"/>
                <a:gd name="T57" fmla="*/ 36650 h 1564"/>
                <a:gd name="T58" fmla="*/ 406050 w 17342"/>
                <a:gd name="T59" fmla="*/ 28100 h 1564"/>
                <a:gd name="T60" fmla="*/ 421325 w 17342"/>
                <a:gd name="T61" fmla="*/ 24450 h 1564"/>
                <a:gd name="T62" fmla="*/ 428025 w 17342"/>
                <a:gd name="T63" fmla="*/ 22600 h 1564"/>
                <a:gd name="T64" fmla="*/ 432925 w 17342"/>
                <a:gd name="T65" fmla="*/ 17125 h 1564"/>
                <a:gd name="T66" fmla="*/ 433525 w 17342"/>
                <a:gd name="T67" fmla="*/ 9800 h 1564"/>
                <a:gd name="T68" fmla="*/ 429875 w 17342"/>
                <a:gd name="T69" fmla="*/ 3675 h 1564"/>
                <a:gd name="T70" fmla="*/ 423775 w 17342"/>
                <a:gd name="T71" fmla="*/ 625 h 1564"/>
                <a:gd name="T72" fmla="*/ 410950 w 17342"/>
                <a:gd name="T73" fmla="*/ 1250 h 1564"/>
                <a:gd name="T74" fmla="*/ 395675 w 17342"/>
                <a:gd name="T75" fmla="*/ 6125 h 1564"/>
                <a:gd name="T76" fmla="*/ 381625 w 17342"/>
                <a:gd name="T77" fmla="*/ 13450 h 1564"/>
                <a:gd name="T78" fmla="*/ 359050 w 17342"/>
                <a:gd name="T79" fmla="*/ 13450 h 1564"/>
                <a:gd name="T80" fmla="*/ 345000 w 17342"/>
                <a:gd name="T81" fmla="*/ 6125 h 1564"/>
                <a:gd name="T82" fmla="*/ 329725 w 17342"/>
                <a:gd name="T83" fmla="*/ 1250 h 1564"/>
                <a:gd name="T84" fmla="*/ 313250 w 17342"/>
                <a:gd name="T85" fmla="*/ 625 h 1564"/>
                <a:gd name="T86" fmla="*/ 299825 w 17342"/>
                <a:gd name="T87" fmla="*/ 3075 h 1564"/>
                <a:gd name="T88" fmla="*/ 283325 w 17342"/>
                <a:gd name="T89" fmla="*/ 11625 h 1564"/>
                <a:gd name="T90" fmla="*/ 261950 w 17342"/>
                <a:gd name="T91" fmla="*/ 14675 h 1564"/>
                <a:gd name="T92" fmla="*/ 248525 w 17342"/>
                <a:gd name="T93" fmla="*/ 9175 h 1564"/>
                <a:gd name="T94" fmla="*/ 232050 w 17342"/>
                <a:gd name="T95" fmla="*/ 1850 h 1564"/>
                <a:gd name="T96" fmla="*/ 216775 w 17342"/>
                <a:gd name="T97" fmla="*/ 25 h 1564"/>
                <a:gd name="T98" fmla="*/ 201525 w 17342"/>
                <a:gd name="T99" fmla="*/ 1850 h 1564"/>
                <a:gd name="T100" fmla="*/ 185025 w 17342"/>
                <a:gd name="T101" fmla="*/ 9175 h 1564"/>
                <a:gd name="T102" fmla="*/ 171600 w 17342"/>
                <a:gd name="T103" fmla="*/ 14675 h 1564"/>
                <a:gd name="T104" fmla="*/ 150225 w 17342"/>
                <a:gd name="T105" fmla="*/ 11625 h 1564"/>
                <a:gd name="T106" fmla="*/ 133750 w 17342"/>
                <a:gd name="T107" fmla="*/ 3075 h 1564"/>
                <a:gd name="T108" fmla="*/ 120300 w 17342"/>
                <a:gd name="T109" fmla="*/ 625 h 1564"/>
                <a:gd name="T110" fmla="*/ 103825 w 17342"/>
                <a:gd name="T111" fmla="*/ 1250 h 1564"/>
                <a:gd name="T112" fmla="*/ 88550 w 17342"/>
                <a:gd name="T113" fmla="*/ 6125 h 1564"/>
                <a:gd name="T114" fmla="*/ 74525 w 17342"/>
                <a:gd name="T115" fmla="*/ 13450 h 1564"/>
                <a:gd name="T116" fmla="*/ 51925 w 17342"/>
                <a:gd name="T117" fmla="*/ 13450 h 1564"/>
                <a:gd name="T118" fmla="*/ 37875 w 17342"/>
                <a:gd name="T119" fmla="*/ 6125 h 1564"/>
                <a:gd name="T120" fmla="*/ 22625 w 17342"/>
                <a:gd name="T121" fmla="*/ 1250 h 156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58" name="Google Shape;556;p37">
              <a:extLst>
                <a:ext uri="{FF2B5EF4-FFF2-40B4-BE49-F238E27FC236}">
                  <a16:creationId xmlns:a16="http://schemas.microsoft.com/office/drawing/2014/main" id="{F34A489F-014D-DBE4-8DC1-E7DA9A5EC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575" y="4312500"/>
              <a:ext cx="349875" cy="377350"/>
            </a:xfrm>
            <a:custGeom>
              <a:avLst/>
              <a:gdLst>
                <a:gd name="T0" fmla="*/ 145325 w 13995"/>
                <a:gd name="T1" fmla="*/ 145925 h 15094"/>
                <a:gd name="T2" fmla="*/ 148975 w 13995"/>
                <a:gd name="T3" fmla="*/ 157525 h 15094"/>
                <a:gd name="T4" fmla="*/ 145325 w 13995"/>
                <a:gd name="T5" fmla="*/ 169125 h 15094"/>
                <a:gd name="T6" fmla="*/ 141050 w 13995"/>
                <a:gd name="T7" fmla="*/ 171575 h 15094"/>
                <a:gd name="T8" fmla="*/ 136150 w 13995"/>
                <a:gd name="T9" fmla="*/ 169125 h 15094"/>
                <a:gd name="T10" fmla="*/ 133100 w 13995"/>
                <a:gd name="T11" fmla="*/ 157525 h 15094"/>
                <a:gd name="T12" fmla="*/ 136150 w 13995"/>
                <a:gd name="T13" fmla="*/ 145925 h 15094"/>
                <a:gd name="T14" fmla="*/ 142275 w 13995"/>
                <a:gd name="T15" fmla="*/ 143500 h 15094"/>
                <a:gd name="T16" fmla="*/ 213100 w 13995"/>
                <a:gd name="T17" fmla="*/ 145925 h 15094"/>
                <a:gd name="T18" fmla="*/ 216150 w 13995"/>
                <a:gd name="T19" fmla="*/ 157525 h 15094"/>
                <a:gd name="T20" fmla="*/ 213100 w 13995"/>
                <a:gd name="T21" fmla="*/ 169125 h 15094"/>
                <a:gd name="T22" fmla="*/ 208200 w 13995"/>
                <a:gd name="T23" fmla="*/ 171575 h 15094"/>
                <a:gd name="T24" fmla="*/ 203925 w 13995"/>
                <a:gd name="T25" fmla="*/ 169125 h 15094"/>
                <a:gd name="T26" fmla="*/ 200275 w 13995"/>
                <a:gd name="T27" fmla="*/ 157525 h 15094"/>
                <a:gd name="T28" fmla="*/ 203925 w 13995"/>
                <a:gd name="T29" fmla="*/ 145925 h 15094"/>
                <a:gd name="T30" fmla="*/ 210050 w 13995"/>
                <a:gd name="T31" fmla="*/ 143500 h 15094"/>
                <a:gd name="T32" fmla="*/ 288800 w 13995"/>
                <a:gd name="T33" fmla="*/ 110525 h 15094"/>
                <a:gd name="T34" fmla="*/ 180725 w 13995"/>
                <a:gd name="T35" fmla="*/ 246675 h 15094"/>
                <a:gd name="T36" fmla="*/ 177075 w 13995"/>
                <a:gd name="T37" fmla="*/ 252775 h 15094"/>
                <a:gd name="T38" fmla="*/ 169125 w 13995"/>
                <a:gd name="T39" fmla="*/ 249125 h 15094"/>
                <a:gd name="T40" fmla="*/ 60450 w 13995"/>
                <a:gd name="T41" fmla="*/ 150825 h 15094"/>
                <a:gd name="T42" fmla="*/ 102575 w 13995"/>
                <a:gd name="T43" fmla="*/ 73275 h 15094"/>
                <a:gd name="T44" fmla="*/ 138000 w 13995"/>
                <a:gd name="T45" fmla="*/ 50675 h 15094"/>
                <a:gd name="T46" fmla="*/ 36650 w 13995"/>
                <a:gd name="T47" fmla="*/ 88550 h 15094"/>
                <a:gd name="T48" fmla="*/ 10375 w 13995"/>
                <a:gd name="T49" fmla="*/ 171575 h 15094"/>
                <a:gd name="T50" fmla="*/ 1225 w 13995"/>
                <a:gd name="T51" fmla="*/ 181950 h 15094"/>
                <a:gd name="T52" fmla="*/ 0 w 13995"/>
                <a:gd name="T53" fmla="*/ 194775 h 15094"/>
                <a:gd name="T54" fmla="*/ 37850 w 13995"/>
                <a:gd name="T55" fmla="*/ 371850 h 15094"/>
                <a:gd name="T56" fmla="*/ 56175 w 13995"/>
                <a:gd name="T57" fmla="*/ 364525 h 15094"/>
                <a:gd name="T58" fmla="*/ 72050 w 13995"/>
                <a:gd name="T59" fmla="*/ 362700 h 15094"/>
                <a:gd name="T60" fmla="*/ 90975 w 13995"/>
                <a:gd name="T61" fmla="*/ 365125 h 15094"/>
                <a:gd name="T62" fmla="*/ 109900 w 13995"/>
                <a:gd name="T63" fmla="*/ 373675 h 15094"/>
                <a:gd name="T64" fmla="*/ 119675 w 13995"/>
                <a:gd name="T65" fmla="*/ 377350 h 15094"/>
                <a:gd name="T66" fmla="*/ 133725 w 13995"/>
                <a:gd name="T67" fmla="*/ 375500 h 15094"/>
                <a:gd name="T68" fmla="*/ 151425 w 13995"/>
                <a:gd name="T69" fmla="*/ 366950 h 15094"/>
                <a:gd name="T70" fmla="*/ 167900 w 13995"/>
                <a:gd name="T71" fmla="*/ 363300 h 15094"/>
                <a:gd name="T72" fmla="*/ 187450 w 13995"/>
                <a:gd name="T73" fmla="*/ 363900 h 15094"/>
                <a:gd name="T74" fmla="*/ 206375 w 13995"/>
                <a:gd name="T75" fmla="*/ 370025 h 15094"/>
                <a:gd name="T76" fmla="*/ 218600 w 13995"/>
                <a:gd name="T77" fmla="*/ 376725 h 15094"/>
                <a:gd name="T78" fmla="*/ 233250 w 13995"/>
                <a:gd name="T79" fmla="*/ 376725 h 15094"/>
                <a:gd name="T80" fmla="*/ 245450 w 13995"/>
                <a:gd name="T81" fmla="*/ 370025 h 15094"/>
                <a:gd name="T82" fmla="*/ 263775 w 13995"/>
                <a:gd name="T83" fmla="*/ 363900 h 15094"/>
                <a:gd name="T84" fmla="*/ 282700 w 13995"/>
                <a:gd name="T85" fmla="*/ 363300 h 15094"/>
                <a:gd name="T86" fmla="*/ 297975 w 13995"/>
                <a:gd name="T87" fmla="*/ 365750 h 15094"/>
                <a:gd name="T88" fmla="*/ 311400 w 13995"/>
                <a:gd name="T89" fmla="*/ 282700 h 15094"/>
                <a:gd name="T90" fmla="*/ 349875 w 13995"/>
                <a:gd name="T91" fmla="*/ 189900 h 15094"/>
                <a:gd name="T92" fmla="*/ 345600 w 13995"/>
                <a:gd name="T93" fmla="*/ 178300 h 15094"/>
                <a:gd name="T94" fmla="*/ 334600 w 13995"/>
                <a:gd name="T95" fmla="*/ 169125 h 15094"/>
                <a:gd name="T96" fmla="*/ 270500 w 13995"/>
                <a:gd name="T97" fmla="*/ 88550 h 15094"/>
                <a:gd name="T98" fmla="*/ 211250 w 13995"/>
                <a:gd name="T99" fmla="*/ 0 h 1509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lnTo>
                    <a:pt x="5691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lnTo>
                    <a:pt x="8402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lnTo>
                    <a:pt x="9867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lnTo>
                    <a:pt x="5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216" name="Google Shape;557;p37">
            <a:extLst>
              <a:ext uri="{FF2B5EF4-FFF2-40B4-BE49-F238E27FC236}">
                <a16:creationId xmlns:a16="http://schemas.microsoft.com/office/drawing/2014/main" id="{A73BB8A3-4552-120E-D671-95E14B8BFE6B}"/>
              </a:ext>
            </a:extLst>
          </p:cNvPr>
          <p:cNvSpPr>
            <a:spLocks/>
          </p:cNvSpPr>
          <p:nvPr userDrawn="1"/>
        </p:nvSpPr>
        <p:spPr bwMode="auto">
          <a:xfrm>
            <a:off x="563563" y="4140200"/>
            <a:ext cx="412750" cy="242888"/>
          </a:xfrm>
          <a:custGeom>
            <a:avLst/>
            <a:gdLst>
              <a:gd name="T0" fmla="*/ 3161520 w 22274"/>
              <a:gd name="T1" fmla="*/ 1293400 h 13141"/>
              <a:gd name="T2" fmla="*/ 2725421 w 22274"/>
              <a:gd name="T3" fmla="*/ 2586819 h 13141"/>
              <a:gd name="T4" fmla="*/ 3304372 w 22274"/>
              <a:gd name="T5" fmla="*/ 2645245 h 13141"/>
              <a:gd name="T6" fmla="*/ 2885099 w 22274"/>
              <a:gd name="T7" fmla="*/ 2136217 h 13141"/>
              <a:gd name="T8" fmla="*/ 3933096 w 22274"/>
              <a:gd name="T9" fmla="*/ 2795550 h 13141"/>
              <a:gd name="T10" fmla="*/ 3933096 w 22274"/>
              <a:gd name="T11" fmla="*/ 3079101 h 13141"/>
              <a:gd name="T12" fmla="*/ 3648096 w 22274"/>
              <a:gd name="T13" fmla="*/ 3079101 h 13141"/>
              <a:gd name="T14" fmla="*/ 3648096 w 22274"/>
              <a:gd name="T15" fmla="*/ 2795550 h 13141"/>
              <a:gd name="T16" fmla="*/ 1895474 w 22274"/>
              <a:gd name="T17" fmla="*/ 1777494 h 13141"/>
              <a:gd name="T18" fmla="*/ 1417144 w 22274"/>
              <a:gd name="T19" fmla="*/ 2711858 h 13141"/>
              <a:gd name="T20" fmla="*/ 1341929 w 22274"/>
              <a:gd name="T21" fmla="*/ 3087308 h 13141"/>
              <a:gd name="T22" fmla="*/ 1744376 w 22274"/>
              <a:gd name="T23" fmla="*/ 3128987 h 13141"/>
              <a:gd name="T24" fmla="*/ 2524198 w 22274"/>
              <a:gd name="T25" fmla="*/ 3679695 h 13141"/>
              <a:gd name="T26" fmla="*/ 1794853 w 22274"/>
              <a:gd name="T27" fmla="*/ 4130297 h 13141"/>
              <a:gd name="T28" fmla="*/ 796648 w 22274"/>
              <a:gd name="T29" fmla="*/ 3871680 h 13141"/>
              <a:gd name="T30" fmla="*/ 360549 w 22274"/>
              <a:gd name="T31" fmla="*/ 3062374 h 13141"/>
              <a:gd name="T32" fmla="*/ 629076 w 22274"/>
              <a:gd name="T33" fmla="*/ 2169690 h 13141"/>
              <a:gd name="T34" fmla="*/ 1442550 w 22274"/>
              <a:gd name="T35" fmla="*/ 1735815 h 13141"/>
              <a:gd name="T36" fmla="*/ 6868339 w 22274"/>
              <a:gd name="T37" fmla="*/ 2011178 h 13141"/>
              <a:gd name="T38" fmla="*/ 7304419 w 22274"/>
              <a:gd name="T39" fmla="*/ 2820484 h 13141"/>
              <a:gd name="T40" fmla="*/ 7027665 w 22274"/>
              <a:gd name="T41" fmla="*/ 3713168 h 13141"/>
              <a:gd name="T42" fmla="*/ 6214191 w 22274"/>
              <a:gd name="T43" fmla="*/ 4147043 h 13141"/>
              <a:gd name="T44" fmla="*/ 5233145 w 22274"/>
              <a:gd name="T45" fmla="*/ 3796527 h 13141"/>
              <a:gd name="T46" fmla="*/ 4880842 w 22274"/>
              <a:gd name="T47" fmla="*/ 2937335 h 13141"/>
              <a:gd name="T48" fmla="*/ 5048747 w 22274"/>
              <a:gd name="T49" fmla="*/ 2319663 h 13141"/>
              <a:gd name="T50" fmla="*/ 5501672 w 22274"/>
              <a:gd name="T51" fmla="*/ 1885788 h 13141"/>
              <a:gd name="T52" fmla="*/ 5862221 w 22274"/>
              <a:gd name="T53" fmla="*/ 3087308 h 13141"/>
              <a:gd name="T54" fmla="*/ 6231017 w 22274"/>
              <a:gd name="T55" fmla="*/ 3154272 h 13141"/>
              <a:gd name="T56" fmla="*/ 6315145 w 22274"/>
              <a:gd name="T57" fmla="*/ 2803757 h 13141"/>
              <a:gd name="T58" fmla="*/ 5929172 w 22274"/>
              <a:gd name="T59" fmla="*/ 1744021 h 13141"/>
              <a:gd name="T60" fmla="*/ 2046220 w 22274"/>
              <a:gd name="T61" fmla="*/ 83692 h 13141"/>
              <a:gd name="T62" fmla="*/ 2180474 w 22274"/>
              <a:gd name="T63" fmla="*/ 459142 h 13141"/>
              <a:gd name="T64" fmla="*/ 1886894 w 22274"/>
              <a:gd name="T65" fmla="*/ 1426979 h 13141"/>
              <a:gd name="T66" fmla="*/ 679201 w 22274"/>
              <a:gd name="T67" fmla="*/ 1652455 h 13141"/>
              <a:gd name="T68" fmla="*/ 33652 w 22274"/>
              <a:gd name="T69" fmla="*/ 2620292 h 13141"/>
              <a:gd name="T70" fmla="*/ 268527 w 22274"/>
              <a:gd name="T71" fmla="*/ 3805067 h 13141"/>
              <a:gd name="T72" fmla="*/ 1241326 w 22274"/>
              <a:gd name="T73" fmla="*/ 4455879 h 13141"/>
              <a:gd name="T74" fmla="*/ 2390277 w 22274"/>
              <a:gd name="T75" fmla="*/ 4247130 h 13141"/>
              <a:gd name="T76" fmla="*/ 3052671 w 22274"/>
              <a:gd name="T77" fmla="*/ 3362652 h 13141"/>
              <a:gd name="T78" fmla="*/ 3513823 w 22274"/>
              <a:gd name="T79" fmla="*/ 3429617 h 13141"/>
              <a:gd name="T80" fmla="*/ 4101020 w 22274"/>
              <a:gd name="T81" fmla="*/ 3404332 h 13141"/>
              <a:gd name="T82" fmla="*/ 4344122 w 22274"/>
              <a:gd name="T83" fmla="*/ 3045628 h 13141"/>
              <a:gd name="T84" fmla="*/ 5367399 w 22274"/>
              <a:gd name="T85" fmla="*/ 1568763 h 13141"/>
              <a:gd name="T86" fmla="*/ 4755149 w 22274"/>
              <a:gd name="T87" fmla="*/ 2136217 h 13141"/>
              <a:gd name="T88" fmla="*/ 4528520 w 22274"/>
              <a:gd name="T89" fmla="*/ 2937335 h 13141"/>
              <a:gd name="T90" fmla="*/ 4990024 w 22274"/>
              <a:gd name="T91" fmla="*/ 4030211 h 13141"/>
              <a:gd name="T92" fmla="*/ 6097096 w 22274"/>
              <a:gd name="T93" fmla="*/ 4489020 h 13141"/>
              <a:gd name="T94" fmla="*/ 7187324 w 22274"/>
              <a:gd name="T95" fmla="*/ 4030211 h 13141"/>
              <a:gd name="T96" fmla="*/ 7648494 w 22274"/>
              <a:gd name="T97" fmla="*/ 2937335 h 13141"/>
              <a:gd name="T98" fmla="*/ 7187324 w 22274"/>
              <a:gd name="T99" fmla="*/ 1835920 h 13141"/>
              <a:gd name="T100" fmla="*/ 6097096 w 22274"/>
              <a:gd name="T101" fmla="*/ 1385299 h 13141"/>
              <a:gd name="T102" fmla="*/ 5468020 w 22274"/>
              <a:gd name="T103" fmla="*/ 534313 h 13141"/>
              <a:gd name="T104" fmla="*/ 5509918 w 22274"/>
              <a:gd name="T105" fmla="*/ 734505 h 13141"/>
              <a:gd name="T106" fmla="*/ 5786672 w 22274"/>
              <a:gd name="T107" fmla="*/ 617672 h 13141"/>
              <a:gd name="T108" fmla="*/ 5719721 w 22274"/>
              <a:gd name="T109" fmla="*/ 200543 h 13141"/>
              <a:gd name="T110" fmla="*/ 4889422 w 22274"/>
              <a:gd name="T111" fmla="*/ 242223 h 13141"/>
              <a:gd name="T112" fmla="*/ 3270720 w 22274"/>
              <a:gd name="T113" fmla="*/ 450954 h 13141"/>
              <a:gd name="T114" fmla="*/ 3379569 w 22274"/>
              <a:gd name="T115" fmla="*/ 283902 h 13141"/>
              <a:gd name="T116" fmla="*/ 2180474 w 22274"/>
              <a:gd name="T117" fmla="*/ 333 h 1314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lnTo>
                  <a:pt x="14532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lnTo>
                  <a:pt x="11161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lnTo>
                  <a:pt x="481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lnTo>
                  <a:pt x="18097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lnTo>
                  <a:pt x="6252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413" name="Google Shape;558;p37">
            <a:extLst>
              <a:ext uri="{FF2B5EF4-FFF2-40B4-BE49-F238E27FC236}">
                <a16:creationId xmlns:a16="http://schemas.microsoft.com/office/drawing/2014/main" id="{8312A1D4-8B4D-AB55-EC5A-54728CD2172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05613" y="4100513"/>
            <a:ext cx="328612" cy="322262"/>
            <a:chOff x="1244325" y="4999400"/>
            <a:chExt cx="444525" cy="437200"/>
          </a:xfrm>
          <a:solidFill>
            <a:srgbClr val="334F74"/>
          </a:solidFill>
        </p:grpSpPr>
        <p:sp>
          <p:nvSpPr>
            <p:cNvPr id="14451" name="Google Shape;559;p37">
              <a:extLst>
                <a:ext uri="{FF2B5EF4-FFF2-40B4-BE49-F238E27FC236}">
                  <a16:creationId xmlns:a16="http://schemas.microsoft.com/office/drawing/2014/main" id="{591E9F70-93FA-5D35-B014-A7A78D25F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5161200"/>
              <a:ext cx="374925" cy="222275"/>
            </a:xfrm>
            <a:custGeom>
              <a:avLst/>
              <a:gdLst>
                <a:gd name="T0" fmla="*/ 54975 w 14997"/>
                <a:gd name="T1" fmla="*/ 42125 h 8891"/>
                <a:gd name="T2" fmla="*/ 67175 w 14997"/>
                <a:gd name="T3" fmla="*/ 48250 h 8891"/>
                <a:gd name="T4" fmla="*/ 73300 w 14997"/>
                <a:gd name="T5" fmla="*/ 61075 h 8891"/>
                <a:gd name="T6" fmla="*/ 79400 w 14997"/>
                <a:gd name="T7" fmla="*/ 91600 h 8891"/>
                <a:gd name="T8" fmla="*/ 89175 w 14997"/>
                <a:gd name="T9" fmla="*/ 128850 h 8891"/>
                <a:gd name="T10" fmla="*/ 78800 w 14997"/>
                <a:gd name="T11" fmla="*/ 125775 h 8891"/>
                <a:gd name="T12" fmla="*/ 68400 w 14997"/>
                <a:gd name="T13" fmla="*/ 120300 h 8891"/>
                <a:gd name="T14" fmla="*/ 58025 w 14997"/>
                <a:gd name="T15" fmla="*/ 113575 h 8891"/>
                <a:gd name="T16" fmla="*/ 48250 w 14997"/>
                <a:gd name="T17" fmla="*/ 105025 h 8891"/>
                <a:gd name="T18" fmla="*/ 40325 w 14997"/>
                <a:gd name="T19" fmla="*/ 95250 h 8891"/>
                <a:gd name="T20" fmla="*/ 33600 w 14997"/>
                <a:gd name="T21" fmla="*/ 84875 h 8891"/>
                <a:gd name="T22" fmla="*/ 29325 w 14997"/>
                <a:gd name="T23" fmla="*/ 73275 h 8891"/>
                <a:gd name="T24" fmla="*/ 28100 w 14997"/>
                <a:gd name="T25" fmla="*/ 62275 h 8891"/>
                <a:gd name="T26" fmla="*/ 29325 w 14997"/>
                <a:gd name="T27" fmla="*/ 54350 h 8891"/>
                <a:gd name="T28" fmla="*/ 34225 w 14997"/>
                <a:gd name="T29" fmla="*/ 47625 h 8891"/>
                <a:gd name="T30" fmla="*/ 40325 w 14997"/>
                <a:gd name="T31" fmla="*/ 43350 h 8891"/>
                <a:gd name="T32" fmla="*/ 48875 w 14997"/>
                <a:gd name="T33" fmla="*/ 41525 h 8891"/>
                <a:gd name="T34" fmla="*/ 80625 w 14997"/>
                <a:gd name="T35" fmla="*/ 0 h 8891"/>
                <a:gd name="T36" fmla="*/ 75725 w 14997"/>
                <a:gd name="T37" fmla="*/ 2450 h 8891"/>
                <a:gd name="T38" fmla="*/ 72075 w 14997"/>
                <a:gd name="T39" fmla="*/ 6125 h 8891"/>
                <a:gd name="T40" fmla="*/ 69625 w 14997"/>
                <a:gd name="T41" fmla="*/ 11000 h 8891"/>
                <a:gd name="T42" fmla="*/ 69625 w 14997"/>
                <a:gd name="T43" fmla="*/ 17725 h 8891"/>
                <a:gd name="T44" fmla="*/ 59250 w 14997"/>
                <a:gd name="T45" fmla="*/ 14650 h 8891"/>
                <a:gd name="T46" fmla="*/ 48875 w 14997"/>
                <a:gd name="T47" fmla="*/ 13450 h 8891"/>
                <a:gd name="T48" fmla="*/ 39100 w 14997"/>
                <a:gd name="T49" fmla="*/ 14650 h 8891"/>
                <a:gd name="T50" fmla="*/ 29950 w 14997"/>
                <a:gd name="T51" fmla="*/ 17725 h 8891"/>
                <a:gd name="T52" fmla="*/ 21400 w 14997"/>
                <a:gd name="T53" fmla="*/ 22000 h 8891"/>
                <a:gd name="T54" fmla="*/ 14075 w 14997"/>
                <a:gd name="T55" fmla="*/ 28100 h 8891"/>
                <a:gd name="T56" fmla="*/ 8575 w 14997"/>
                <a:gd name="T57" fmla="*/ 35425 h 8891"/>
                <a:gd name="T58" fmla="*/ 3675 w 14997"/>
                <a:gd name="T59" fmla="*/ 43350 h 8891"/>
                <a:gd name="T60" fmla="*/ 1250 w 14997"/>
                <a:gd name="T61" fmla="*/ 52525 h 8891"/>
                <a:gd name="T62" fmla="*/ 25 w 14997"/>
                <a:gd name="T63" fmla="*/ 62275 h 8891"/>
                <a:gd name="T64" fmla="*/ 2475 w 14997"/>
                <a:gd name="T65" fmla="*/ 80000 h 8891"/>
                <a:gd name="T66" fmla="*/ 9175 w 14997"/>
                <a:gd name="T67" fmla="*/ 97100 h 8891"/>
                <a:gd name="T68" fmla="*/ 19550 w 14997"/>
                <a:gd name="T69" fmla="*/ 113575 h 8891"/>
                <a:gd name="T70" fmla="*/ 32375 w 14997"/>
                <a:gd name="T71" fmla="*/ 127625 h 8891"/>
                <a:gd name="T72" fmla="*/ 47650 w 14997"/>
                <a:gd name="T73" fmla="*/ 139825 h 8891"/>
                <a:gd name="T74" fmla="*/ 64750 w 14997"/>
                <a:gd name="T75" fmla="*/ 149000 h 8891"/>
                <a:gd name="T76" fmla="*/ 81850 w 14997"/>
                <a:gd name="T77" fmla="*/ 155100 h 8891"/>
                <a:gd name="T78" fmla="*/ 98925 w 14997"/>
                <a:gd name="T79" fmla="*/ 157525 h 8891"/>
                <a:gd name="T80" fmla="*/ 105650 w 14997"/>
                <a:gd name="T81" fmla="*/ 174025 h 8891"/>
                <a:gd name="T82" fmla="*/ 120300 w 14997"/>
                <a:gd name="T83" fmla="*/ 203325 h 8891"/>
                <a:gd name="T84" fmla="*/ 128850 w 14997"/>
                <a:gd name="T85" fmla="*/ 217975 h 8891"/>
                <a:gd name="T86" fmla="*/ 135575 w 14997"/>
                <a:gd name="T87" fmla="*/ 221650 h 8891"/>
                <a:gd name="T88" fmla="*/ 305300 w 14997"/>
                <a:gd name="T89" fmla="*/ 222250 h 8891"/>
                <a:gd name="T90" fmla="*/ 312650 w 14997"/>
                <a:gd name="T91" fmla="*/ 220425 h 8891"/>
                <a:gd name="T92" fmla="*/ 317525 w 14997"/>
                <a:gd name="T93" fmla="*/ 214925 h 8891"/>
                <a:gd name="T94" fmla="*/ 334000 w 14997"/>
                <a:gd name="T95" fmla="*/ 183800 h 8891"/>
                <a:gd name="T96" fmla="*/ 348050 w 14997"/>
                <a:gd name="T97" fmla="*/ 150200 h 8891"/>
                <a:gd name="T98" fmla="*/ 357200 w 14997"/>
                <a:gd name="T99" fmla="*/ 123950 h 8891"/>
                <a:gd name="T100" fmla="*/ 365150 w 14997"/>
                <a:gd name="T101" fmla="*/ 94650 h 8891"/>
                <a:gd name="T102" fmla="*/ 371250 w 14997"/>
                <a:gd name="T103" fmla="*/ 63500 h 8891"/>
                <a:gd name="T104" fmla="*/ 374300 w 14997"/>
                <a:gd name="T105" fmla="*/ 30525 h 8891"/>
                <a:gd name="T106" fmla="*/ 374925 w 14997"/>
                <a:gd name="T107" fmla="*/ 11000 h 8891"/>
                <a:gd name="T108" fmla="*/ 372475 w 14997"/>
                <a:gd name="T109" fmla="*/ 6125 h 8891"/>
                <a:gd name="T110" fmla="*/ 368800 w 14997"/>
                <a:gd name="T111" fmla="*/ 2450 h 8891"/>
                <a:gd name="T112" fmla="*/ 363925 w 14997"/>
                <a:gd name="T113" fmla="*/ 0 h 889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lnTo>
                    <a:pt x="2077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lnTo>
                    <a:pt x="32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52" name="Google Shape;560;p37">
              <a:extLst>
                <a:ext uri="{FF2B5EF4-FFF2-40B4-BE49-F238E27FC236}">
                  <a16:creationId xmlns:a16="http://schemas.microsoft.com/office/drawing/2014/main" id="{364BFC03-88B9-796C-54DC-CB9DAD383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325" y="5397500"/>
              <a:ext cx="444525" cy="39100"/>
            </a:xfrm>
            <a:custGeom>
              <a:avLst/>
              <a:gdLst>
                <a:gd name="T0" fmla="*/ 25 w 17781"/>
                <a:gd name="T1" fmla="*/ 0 h 1564"/>
                <a:gd name="T2" fmla="*/ 625 w 17781"/>
                <a:gd name="T3" fmla="*/ 6100 h 1564"/>
                <a:gd name="T4" fmla="*/ 2475 w 17781"/>
                <a:gd name="T5" fmla="*/ 12200 h 1564"/>
                <a:gd name="T6" fmla="*/ 4900 w 17781"/>
                <a:gd name="T7" fmla="*/ 18925 h 1564"/>
                <a:gd name="T8" fmla="*/ 7950 w 17781"/>
                <a:gd name="T9" fmla="*/ 25025 h 1564"/>
                <a:gd name="T10" fmla="*/ 12225 w 17781"/>
                <a:gd name="T11" fmla="*/ 30525 h 1564"/>
                <a:gd name="T12" fmla="*/ 17125 w 17781"/>
                <a:gd name="T13" fmla="*/ 34800 h 1564"/>
                <a:gd name="T14" fmla="*/ 19550 w 17781"/>
                <a:gd name="T15" fmla="*/ 36625 h 1564"/>
                <a:gd name="T16" fmla="*/ 22000 w 17781"/>
                <a:gd name="T17" fmla="*/ 37850 h 1564"/>
                <a:gd name="T18" fmla="*/ 25050 w 17781"/>
                <a:gd name="T19" fmla="*/ 38475 h 1564"/>
                <a:gd name="T20" fmla="*/ 28100 w 17781"/>
                <a:gd name="T21" fmla="*/ 39075 h 1564"/>
                <a:gd name="T22" fmla="*/ 416425 w 17781"/>
                <a:gd name="T23" fmla="*/ 39075 h 1564"/>
                <a:gd name="T24" fmla="*/ 419500 w 17781"/>
                <a:gd name="T25" fmla="*/ 38475 h 1564"/>
                <a:gd name="T26" fmla="*/ 422550 w 17781"/>
                <a:gd name="T27" fmla="*/ 37850 h 1564"/>
                <a:gd name="T28" fmla="*/ 424975 w 17781"/>
                <a:gd name="T29" fmla="*/ 36625 h 1564"/>
                <a:gd name="T30" fmla="*/ 427425 w 17781"/>
                <a:gd name="T31" fmla="*/ 34800 h 1564"/>
                <a:gd name="T32" fmla="*/ 432300 w 17781"/>
                <a:gd name="T33" fmla="*/ 30525 h 1564"/>
                <a:gd name="T34" fmla="*/ 436575 w 17781"/>
                <a:gd name="T35" fmla="*/ 25025 h 1564"/>
                <a:gd name="T36" fmla="*/ 439650 w 17781"/>
                <a:gd name="T37" fmla="*/ 18925 h 1564"/>
                <a:gd name="T38" fmla="*/ 442075 w 17781"/>
                <a:gd name="T39" fmla="*/ 12200 h 1564"/>
                <a:gd name="T40" fmla="*/ 443900 w 17781"/>
                <a:gd name="T41" fmla="*/ 6100 h 1564"/>
                <a:gd name="T42" fmla="*/ 444525 w 17781"/>
                <a:gd name="T43" fmla="*/ 0 h 1564"/>
                <a:gd name="T44" fmla="*/ 25 w 17781"/>
                <a:gd name="T45" fmla="*/ 0 h 156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53" name="Google Shape;561;p37">
              <a:extLst>
                <a:ext uri="{FF2B5EF4-FFF2-40B4-BE49-F238E27FC236}">
                  <a16:creationId xmlns:a16="http://schemas.microsoft.com/office/drawing/2014/main" id="{B858032A-26FE-292E-E568-ED39C2B3C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1925" y="4999400"/>
              <a:ext cx="31175" cy="129450"/>
            </a:xfrm>
            <a:custGeom>
              <a:avLst/>
              <a:gdLst>
                <a:gd name="T0" fmla="*/ 21400 w 1247"/>
                <a:gd name="T1" fmla="*/ 625 h 5178"/>
                <a:gd name="T2" fmla="*/ 17725 w 1247"/>
                <a:gd name="T3" fmla="*/ 4275 h 5178"/>
                <a:gd name="T4" fmla="*/ 16500 w 1247"/>
                <a:gd name="T5" fmla="*/ 11600 h 5178"/>
                <a:gd name="T6" fmla="*/ 12850 w 1247"/>
                <a:gd name="T7" fmla="*/ 18325 h 5178"/>
                <a:gd name="T8" fmla="*/ 6725 w 1247"/>
                <a:gd name="T9" fmla="*/ 25650 h 5178"/>
                <a:gd name="T10" fmla="*/ 1850 w 1247"/>
                <a:gd name="T11" fmla="*/ 34200 h 5178"/>
                <a:gd name="T12" fmla="*/ 25 w 1247"/>
                <a:gd name="T13" fmla="*/ 41525 h 5178"/>
                <a:gd name="T14" fmla="*/ 25 w 1247"/>
                <a:gd name="T15" fmla="*/ 50075 h 5178"/>
                <a:gd name="T16" fmla="*/ 1850 w 1247"/>
                <a:gd name="T17" fmla="*/ 57400 h 5178"/>
                <a:gd name="T18" fmla="*/ 6725 w 1247"/>
                <a:gd name="T19" fmla="*/ 65325 h 5178"/>
                <a:gd name="T20" fmla="*/ 12850 w 1247"/>
                <a:gd name="T21" fmla="*/ 72675 h 5178"/>
                <a:gd name="T22" fmla="*/ 16500 w 1247"/>
                <a:gd name="T23" fmla="*/ 79375 h 5178"/>
                <a:gd name="T24" fmla="*/ 16500 w 1247"/>
                <a:gd name="T25" fmla="*/ 88550 h 5178"/>
                <a:gd name="T26" fmla="*/ 12850 w 1247"/>
                <a:gd name="T27" fmla="*/ 95250 h 5178"/>
                <a:gd name="T28" fmla="*/ 6725 w 1247"/>
                <a:gd name="T29" fmla="*/ 102575 h 5178"/>
                <a:gd name="T30" fmla="*/ 1850 w 1247"/>
                <a:gd name="T31" fmla="*/ 110525 h 5178"/>
                <a:gd name="T32" fmla="*/ 25 w 1247"/>
                <a:gd name="T33" fmla="*/ 117850 h 5178"/>
                <a:gd name="T34" fmla="*/ 625 w 1247"/>
                <a:gd name="T35" fmla="*/ 125175 h 5178"/>
                <a:gd name="T36" fmla="*/ 4300 w 1247"/>
                <a:gd name="T37" fmla="*/ 128825 h 5178"/>
                <a:gd name="T38" fmla="*/ 9800 w 1247"/>
                <a:gd name="T39" fmla="*/ 128825 h 5178"/>
                <a:gd name="T40" fmla="*/ 13450 w 1247"/>
                <a:gd name="T41" fmla="*/ 125175 h 5178"/>
                <a:gd name="T42" fmla="*/ 14675 w 1247"/>
                <a:gd name="T43" fmla="*/ 117850 h 5178"/>
                <a:gd name="T44" fmla="*/ 18325 w 1247"/>
                <a:gd name="T45" fmla="*/ 111125 h 5178"/>
                <a:gd name="T46" fmla="*/ 24450 w 1247"/>
                <a:gd name="T47" fmla="*/ 103800 h 5178"/>
                <a:gd name="T48" fmla="*/ 28725 w 1247"/>
                <a:gd name="T49" fmla="*/ 95250 h 5178"/>
                <a:gd name="T50" fmla="*/ 30550 w 1247"/>
                <a:gd name="T51" fmla="*/ 88550 h 5178"/>
                <a:gd name="T52" fmla="*/ 30550 w 1247"/>
                <a:gd name="T53" fmla="*/ 79375 h 5178"/>
                <a:gd name="T54" fmla="*/ 28725 w 1247"/>
                <a:gd name="T55" fmla="*/ 72050 h 5178"/>
                <a:gd name="T56" fmla="*/ 24450 w 1247"/>
                <a:gd name="T57" fmla="*/ 64125 h 5178"/>
                <a:gd name="T58" fmla="*/ 18325 w 1247"/>
                <a:gd name="T59" fmla="*/ 56800 h 5178"/>
                <a:gd name="T60" fmla="*/ 14675 w 1247"/>
                <a:gd name="T61" fmla="*/ 50075 h 5178"/>
                <a:gd name="T62" fmla="*/ 14675 w 1247"/>
                <a:gd name="T63" fmla="*/ 40925 h 5178"/>
                <a:gd name="T64" fmla="*/ 18325 w 1247"/>
                <a:gd name="T65" fmla="*/ 34200 h 5178"/>
                <a:gd name="T66" fmla="*/ 24450 w 1247"/>
                <a:gd name="T67" fmla="*/ 26875 h 5178"/>
                <a:gd name="T68" fmla="*/ 28725 w 1247"/>
                <a:gd name="T69" fmla="*/ 18925 h 5178"/>
                <a:gd name="T70" fmla="*/ 30550 w 1247"/>
                <a:gd name="T71" fmla="*/ 11600 h 5178"/>
                <a:gd name="T72" fmla="*/ 30550 w 1247"/>
                <a:gd name="T73" fmla="*/ 4275 h 5178"/>
                <a:gd name="T74" fmla="*/ 26875 w 1247"/>
                <a:gd name="T75" fmla="*/ 625 h 517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54" name="Google Shape;562;p37">
              <a:extLst>
                <a:ext uri="{FF2B5EF4-FFF2-40B4-BE49-F238E27FC236}">
                  <a16:creationId xmlns:a16="http://schemas.microsoft.com/office/drawing/2014/main" id="{FC1B1223-3396-1EEE-12DC-7A178E9B3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7975" y="4999400"/>
              <a:ext cx="31150" cy="129450"/>
            </a:xfrm>
            <a:custGeom>
              <a:avLst/>
              <a:gdLst>
                <a:gd name="T0" fmla="*/ 21375 w 1246"/>
                <a:gd name="T1" fmla="*/ 625 h 5178"/>
                <a:gd name="T2" fmla="*/ 17725 w 1246"/>
                <a:gd name="T3" fmla="*/ 4275 h 5178"/>
                <a:gd name="T4" fmla="*/ 16500 w 1246"/>
                <a:gd name="T5" fmla="*/ 11600 h 5178"/>
                <a:gd name="T6" fmla="*/ 13450 w 1246"/>
                <a:gd name="T7" fmla="*/ 18325 h 5178"/>
                <a:gd name="T8" fmla="*/ 6725 w 1246"/>
                <a:gd name="T9" fmla="*/ 25650 h 5178"/>
                <a:gd name="T10" fmla="*/ 2450 w 1246"/>
                <a:gd name="T11" fmla="*/ 34200 h 5178"/>
                <a:gd name="T12" fmla="*/ 625 w 1246"/>
                <a:gd name="T13" fmla="*/ 41525 h 5178"/>
                <a:gd name="T14" fmla="*/ 625 w 1246"/>
                <a:gd name="T15" fmla="*/ 50075 h 5178"/>
                <a:gd name="T16" fmla="*/ 2450 w 1246"/>
                <a:gd name="T17" fmla="*/ 57400 h 5178"/>
                <a:gd name="T18" fmla="*/ 6725 w 1246"/>
                <a:gd name="T19" fmla="*/ 65325 h 5178"/>
                <a:gd name="T20" fmla="*/ 13450 w 1246"/>
                <a:gd name="T21" fmla="*/ 72675 h 5178"/>
                <a:gd name="T22" fmla="*/ 16500 w 1246"/>
                <a:gd name="T23" fmla="*/ 79375 h 5178"/>
                <a:gd name="T24" fmla="*/ 16500 w 1246"/>
                <a:gd name="T25" fmla="*/ 88550 h 5178"/>
                <a:gd name="T26" fmla="*/ 13450 w 1246"/>
                <a:gd name="T27" fmla="*/ 95250 h 5178"/>
                <a:gd name="T28" fmla="*/ 6725 w 1246"/>
                <a:gd name="T29" fmla="*/ 102575 h 5178"/>
                <a:gd name="T30" fmla="*/ 2450 w 1246"/>
                <a:gd name="T31" fmla="*/ 110525 h 5178"/>
                <a:gd name="T32" fmla="*/ 625 w 1246"/>
                <a:gd name="T33" fmla="*/ 117850 h 5178"/>
                <a:gd name="T34" fmla="*/ 625 w 1246"/>
                <a:gd name="T35" fmla="*/ 125175 h 5178"/>
                <a:gd name="T36" fmla="*/ 4275 w 1246"/>
                <a:gd name="T37" fmla="*/ 128825 h 5178"/>
                <a:gd name="T38" fmla="*/ 9775 w 1246"/>
                <a:gd name="T39" fmla="*/ 128825 h 5178"/>
                <a:gd name="T40" fmla="*/ 14050 w 1246"/>
                <a:gd name="T41" fmla="*/ 125175 h 5178"/>
                <a:gd name="T42" fmla="*/ 14650 w 1246"/>
                <a:gd name="T43" fmla="*/ 117850 h 5178"/>
                <a:gd name="T44" fmla="*/ 18325 w 1246"/>
                <a:gd name="T45" fmla="*/ 111125 h 5178"/>
                <a:gd name="T46" fmla="*/ 24425 w 1246"/>
                <a:gd name="T47" fmla="*/ 103800 h 5178"/>
                <a:gd name="T48" fmla="*/ 29325 w 1246"/>
                <a:gd name="T49" fmla="*/ 95250 h 5178"/>
                <a:gd name="T50" fmla="*/ 31150 w 1246"/>
                <a:gd name="T51" fmla="*/ 88550 h 5178"/>
                <a:gd name="T52" fmla="*/ 31150 w 1246"/>
                <a:gd name="T53" fmla="*/ 79375 h 5178"/>
                <a:gd name="T54" fmla="*/ 29325 w 1246"/>
                <a:gd name="T55" fmla="*/ 72050 h 5178"/>
                <a:gd name="T56" fmla="*/ 24425 w 1246"/>
                <a:gd name="T57" fmla="*/ 64125 h 5178"/>
                <a:gd name="T58" fmla="*/ 18325 w 1246"/>
                <a:gd name="T59" fmla="*/ 56800 h 5178"/>
                <a:gd name="T60" fmla="*/ 14650 w 1246"/>
                <a:gd name="T61" fmla="*/ 50075 h 5178"/>
                <a:gd name="T62" fmla="*/ 14650 w 1246"/>
                <a:gd name="T63" fmla="*/ 40925 h 5178"/>
                <a:gd name="T64" fmla="*/ 18325 w 1246"/>
                <a:gd name="T65" fmla="*/ 34200 h 5178"/>
                <a:gd name="T66" fmla="*/ 24425 w 1246"/>
                <a:gd name="T67" fmla="*/ 26875 h 5178"/>
                <a:gd name="T68" fmla="*/ 29325 w 1246"/>
                <a:gd name="T69" fmla="*/ 18925 h 5178"/>
                <a:gd name="T70" fmla="*/ 31150 w 1246"/>
                <a:gd name="T71" fmla="*/ 11600 h 5178"/>
                <a:gd name="T72" fmla="*/ 30525 w 1246"/>
                <a:gd name="T73" fmla="*/ 4275 h 5178"/>
                <a:gd name="T74" fmla="*/ 26875 w 1246"/>
                <a:gd name="T75" fmla="*/ 625 h 517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55" name="Google Shape;563;p37">
              <a:extLst>
                <a:ext uri="{FF2B5EF4-FFF2-40B4-BE49-F238E27FC236}">
                  <a16:creationId xmlns:a16="http://schemas.microsoft.com/office/drawing/2014/main" id="{35415FC6-3E69-363F-4E67-393C41C14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900" y="4999400"/>
              <a:ext cx="30550" cy="129450"/>
            </a:xfrm>
            <a:custGeom>
              <a:avLst/>
              <a:gdLst>
                <a:gd name="T0" fmla="*/ 20775 w 1222"/>
                <a:gd name="T1" fmla="*/ 625 h 5178"/>
                <a:gd name="T2" fmla="*/ 17100 w 1222"/>
                <a:gd name="T3" fmla="*/ 4275 h 5178"/>
                <a:gd name="T4" fmla="*/ 16500 w 1222"/>
                <a:gd name="T5" fmla="*/ 11600 h 5178"/>
                <a:gd name="T6" fmla="*/ 12825 w 1222"/>
                <a:gd name="T7" fmla="*/ 18325 h 5178"/>
                <a:gd name="T8" fmla="*/ 6725 w 1222"/>
                <a:gd name="T9" fmla="*/ 25650 h 5178"/>
                <a:gd name="T10" fmla="*/ 1825 w 1222"/>
                <a:gd name="T11" fmla="*/ 34200 h 5178"/>
                <a:gd name="T12" fmla="*/ 0 w 1222"/>
                <a:gd name="T13" fmla="*/ 41525 h 5178"/>
                <a:gd name="T14" fmla="*/ 0 w 1222"/>
                <a:gd name="T15" fmla="*/ 50075 h 5178"/>
                <a:gd name="T16" fmla="*/ 1825 w 1222"/>
                <a:gd name="T17" fmla="*/ 57400 h 5178"/>
                <a:gd name="T18" fmla="*/ 6725 w 1222"/>
                <a:gd name="T19" fmla="*/ 65325 h 5178"/>
                <a:gd name="T20" fmla="*/ 12825 w 1222"/>
                <a:gd name="T21" fmla="*/ 72675 h 5178"/>
                <a:gd name="T22" fmla="*/ 16500 w 1222"/>
                <a:gd name="T23" fmla="*/ 79375 h 5178"/>
                <a:gd name="T24" fmla="*/ 16500 w 1222"/>
                <a:gd name="T25" fmla="*/ 88550 h 5178"/>
                <a:gd name="T26" fmla="*/ 12825 w 1222"/>
                <a:gd name="T27" fmla="*/ 95250 h 5178"/>
                <a:gd name="T28" fmla="*/ 6725 w 1222"/>
                <a:gd name="T29" fmla="*/ 102575 h 5178"/>
                <a:gd name="T30" fmla="*/ 1825 w 1222"/>
                <a:gd name="T31" fmla="*/ 110525 h 5178"/>
                <a:gd name="T32" fmla="*/ 0 w 1222"/>
                <a:gd name="T33" fmla="*/ 117850 h 5178"/>
                <a:gd name="T34" fmla="*/ 625 w 1222"/>
                <a:gd name="T35" fmla="*/ 125175 h 5178"/>
                <a:gd name="T36" fmla="*/ 4275 w 1222"/>
                <a:gd name="T37" fmla="*/ 128825 h 5178"/>
                <a:gd name="T38" fmla="*/ 9775 w 1222"/>
                <a:gd name="T39" fmla="*/ 128825 h 5178"/>
                <a:gd name="T40" fmla="*/ 13450 w 1222"/>
                <a:gd name="T41" fmla="*/ 125175 h 5178"/>
                <a:gd name="T42" fmla="*/ 14650 w 1222"/>
                <a:gd name="T43" fmla="*/ 117850 h 5178"/>
                <a:gd name="T44" fmla="*/ 17700 w 1222"/>
                <a:gd name="T45" fmla="*/ 111125 h 5178"/>
                <a:gd name="T46" fmla="*/ 23825 w 1222"/>
                <a:gd name="T47" fmla="*/ 103800 h 5178"/>
                <a:gd name="T48" fmla="*/ 28700 w 1222"/>
                <a:gd name="T49" fmla="*/ 95250 h 5178"/>
                <a:gd name="T50" fmla="*/ 30525 w 1222"/>
                <a:gd name="T51" fmla="*/ 88550 h 5178"/>
                <a:gd name="T52" fmla="*/ 30525 w 1222"/>
                <a:gd name="T53" fmla="*/ 79375 h 5178"/>
                <a:gd name="T54" fmla="*/ 28700 w 1222"/>
                <a:gd name="T55" fmla="*/ 72050 h 5178"/>
                <a:gd name="T56" fmla="*/ 23825 w 1222"/>
                <a:gd name="T57" fmla="*/ 64125 h 5178"/>
                <a:gd name="T58" fmla="*/ 17700 w 1222"/>
                <a:gd name="T59" fmla="*/ 56800 h 5178"/>
                <a:gd name="T60" fmla="*/ 14650 w 1222"/>
                <a:gd name="T61" fmla="*/ 50075 h 5178"/>
                <a:gd name="T62" fmla="*/ 14650 w 1222"/>
                <a:gd name="T63" fmla="*/ 40925 h 5178"/>
                <a:gd name="T64" fmla="*/ 17700 w 1222"/>
                <a:gd name="T65" fmla="*/ 34200 h 5178"/>
                <a:gd name="T66" fmla="*/ 23825 w 1222"/>
                <a:gd name="T67" fmla="*/ 26875 h 5178"/>
                <a:gd name="T68" fmla="*/ 28700 w 1222"/>
                <a:gd name="T69" fmla="*/ 18925 h 5178"/>
                <a:gd name="T70" fmla="*/ 30525 w 1222"/>
                <a:gd name="T71" fmla="*/ 11600 h 5178"/>
                <a:gd name="T72" fmla="*/ 30525 w 1222"/>
                <a:gd name="T73" fmla="*/ 4275 h 5178"/>
                <a:gd name="T74" fmla="*/ 26250 w 1222"/>
                <a:gd name="T75" fmla="*/ 625 h 517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414" name="Google Shape;564;p37">
            <a:extLst>
              <a:ext uri="{FF2B5EF4-FFF2-40B4-BE49-F238E27FC236}">
                <a16:creationId xmlns:a16="http://schemas.microsoft.com/office/drawing/2014/main" id="{C37C10A3-539B-A28F-9A5C-2451325108A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634250" y="4089400"/>
            <a:ext cx="269875" cy="344488"/>
            <a:chOff x="1958100" y="4985350"/>
            <a:chExt cx="365150" cy="465275"/>
          </a:xfrm>
          <a:solidFill>
            <a:srgbClr val="334F74"/>
          </a:solidFill>
        </p:grpSpPr>
        <p:sp>
          <p:nvSpPr>
            <p:cNvPr id="14448" name="Google Shape;565;p37">
              <a:extLst>
                <a:ext uri="{FF2B5EF4-FFF2-40B4-BE49-F238E27FC236}">
                  <a16:creationId xmlns:a16="http://schemas.microsoft.com/office/drawing/2014/main" id="{8591A383-3508-4A25-57C7-C3DA9D153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100" y="4985350"/>
              <a:ext cx="365150" cy="465275"/>
            </a:xfrm>
            <a:custGeom>
              <a:avLst/>
              <a:gdLst>
                <a:gd name="T0" fmla="*/ 113575 w 14606"/>
                <a:gd name="T1" fmla="*/ 45200 h 18611"/>
                <a:gd name="T2" fmla="*/ 137400 w 14606"/>
                <a:gd name="T3" fmla="*/ 62900 h 18611"/>
                <a:gd name="T4" fmla="*/ 151425 w 14606"/>
                <a:gd name="T5" fmla="*/ 92200 h 18611"/>
                <a:gd name="T6" fmla="*/ 157550 w 14606"/>
                <a:gd name="T7" fmla="*/ 128850 h 18611"/>
                <a:gd name="T8" fmla="*/ 120900 w 14606"/>
                <a:gd name="T9" fmla="*/ 122725 h 18611"/>
                <a:gd name="T10" fmla="*/ 91600 w 14606"/>
                <a:gd name="T11" fmla="*/ 108700 h 18611"/>
                <a:gd name="T12" fmla="*/ 73900 w 14606"/>
                <a:gd name="T13" fmla="*/ 84875 h 18611"/>
                <a:gd name="T14" fmla="*/ 72675 w 14606"/>
                <a:gd name="T15" fmla="*/ 71450 h 18611"/>
                <a:gd name="T16" fmla="*/ 76950 w 14606"/>
                <a:gd name="T17" fmla="*/ 59225 h 18611"/>
                <a:gd name="T18" fmla="*/ 94050 w 14606"/>
                <a:gd name="T19" fmla="*/ 45200 h 18611"/>
                <a:gd name="T20" fmla="*/ 261350 w 14606"/>
                <a:gd name="T21" fmla="*/ 43350 h 18611"/>
                <a:gd name="T22" fmla="*/ 274150 w 14606"/>
                <a:gd name="T23" fmla="*/ 46425 h 18611"/>
                <a:gd name="T24" fmla="*/ 290025 w 14606"/>
                <a:gd name="T25" fmla="*/ 62300 h 18611"/>
                <a:gd name="T26" fmla="*/ 293100 w 14606"/>
                <a:gd name="T27" fmla="*/ 75100 h 18611"/>
                <a:gd name="T28" fmla="*/ 288200 w 14606"/>
                <a:gd name="T29" fmla="*/ 91600 h 18611"/>
                <a:gd name="T30" fmla="*/ 270500 w 14606"/>
                <a:gd name="T31" fmla="*/ 111125 h 18611"/>
                <a:gd name="T32" fmla="*/ 234475 w 14606"/>
                <a:gd name="T33" fmla="*/ 125175 h 18611"/>
                <a:gd name="T34" fmla="*/ 208225 w 14606"/>
                <a:gd name="T35" fmla="*/ 120900 h 18611"/>
                <a:gd name="T36" fmla="*/ 216775 w 14606"/>
                <a:gd name="T37" fmla="*/ 83050 h 18611"/>
                <a:gd name="T38" fmla="*/ 230200 w 14606"/>
                <a:gd name="T39" fmla="*/ 59850 h 18611"/>
                <a:gd name="T40" fmla="*/ 255225 w 14606"/>
                <a:gd name="T41" fmla="*/ 44575 h 18611"/>
                <a:gd name="T42" fmla="*/ 84875 w 14606"/>
                <a:gd name="T43" fmla="*/ 625 h 18611"/>
                <a:gd name="T44" fmla="*/ 61675 w 14606"/>
                <a:gd name="T45" fmla="*/ 8550 h 18611"/>
                <a:gd name="T46" fmla="*/ 43975 w 14606"/>
                <a:gd name="T47" fmla="*/ 23825 h 18611"/>
                <a:gd name="T48" fmla="*/ 32375 w 14606"/>
                <a:gd name="T49" fmla="*/ 43975 h 18611"/>
                <a:gd name="T50" fmla="*/ 29325 w 14606"/>
                <a:gd name="T51" fmla="*/ 69000 h 18611"/>
                <a:gd name="T52" fmla="*/ 38475 w 14606"/>
                <a:gd name="T53" fmla="*/ 96475 h 18611"/>
                <a:gd name="T54" fmla="*/ 59850 w 14606"/>
                <a:gd name="T55" fmla="*/ 122125 h 18611"/>
                <a:gd name="T56" fmla="*/ 94050 w 14606"/>
                <a:gd name="T57" fmla="*/ 141050 h 18611"/>
                <a:gd name="T58" fmla="*/ 3675 w 14606"/>
                <a:gd name="T59" fmla="*/ 144725 h 18611"/>
                <a:gd name="T60" fmla="*/ 0 w 14606"/>
                <a:gd name="T61" fmla="*/ 153275 h 18611"/>
                <a:gd name="T62" fmla="*/ 145325 w 14606"/>
                <a:gd name="T63" fmla="*/ 152050 h 18611"/>
                <a:gd name="T64" fmla="*/ 232025 w 14606"/>
                <a:gd name="T65" fmla="*/ 150225 h 18611"/>
                <a:gd name="T66" fmla="*/ 364525 w 14606"/>
                <a:gd name="T67" fmla="*/ 150825 h 18611"/>
                <a:gd name="T68" fmla="*/ 359650 w 14606"/>
                <a:gd name="T69" fmla="*/ 142875 h 18611"/>
                <a:gd name="T70" fmla="*/ 281475 w 14606"/>
                <a:gd name="T71" fmla="*/ 136775 h 18611"/>
                <a:gd name="T72" fmla="*/ 309575 w 14606"/>
                <a:gd name="T73" fmla="*/ 118475 h 18611"/>
                <a:gd name="T74" fmla="*/ 330325 w 14606"/>
                <a:gd name="T75" fmla="*/ 89150 h 18611"/>
                <a:gd name="T76" fmla="*/ 336450 w 14606"/>
                <a:gd name="T77" fmla="*/ 62300 h 18611"/>
                <a:gd name="T78" fmla="*/ 330950 w 14606"/>
                <a:gd name="T79" fmla="*/ 38475 h 18611"/>
                <a:gd name="T80" fmla="*/ 316900 w 14606"/>
                <a:gd name="T81" fmla="*/ 19550 h 18611"/>
                <a:gd name="T82" fmla="*/ 297975 w 14606"/>
                <a:gd name="T83" fmla="*/ 5500 h 18611"/>
                <a:gd name="T84" fmla="*/ 274150 w 14606"/>
                <a:gd name="T85" fmla="*/ 0 h 18611"/>
                <a:gd name="T86" fmla="*/ 247300 w 14606"/>
                <a:gd name="T87" fmla="*/ 6125 h 18611"/>
                <a:gd name="T88" fmla="*/ 217975 w 14606"/>
                <a:gd name="T89" fmla="*/ 26875 h 18611"/>
                <a:gd name="T90" fmla="*/ 197850 w 14606"/>
                <a:gd name="T91" fmla="*/ 59225 h 18611"/>
                <a:gd name="T92" fmla="*/ 187450 w 14606"/>
                <a:gd name="T93" fmla="*/ 95875 h 18611"/>
                <a:gd name="T94" fmla="*/ 181975 w 14606"/>
                <a:gd name="T95" fmla="*/ 127000 h 18611"/>
                <a:gd name="T96" fmla="*/ 173425 w 14606"/>
                <a:gd name="T97" fmla="*/ 77550 h 18611"/>
                <a:gd name="T98" fmla="*/ 158150 w 14606"/>
                <a:gd name="T99" fmla="*/ 41525 h 18611"/>
                <a:gd name="T100" fmla="*/ 132500 w 14606"/>
                <a:gd name="T101" fmla="*/ 14675 h 18611"/>
                <a:gd name="T102" fmla="*/ 104425 w 14606"/>
                <a:gd name="T103" fmla="*/ 1225 h 1861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49" name="Google Shape;566;p37">
              <a:extLst>
                <a:ext uri="{FF2B5EF4-FFF2-40B4-BE49-F238E27FC236}">
                  <a16:creationId xmlns:a16="http://schemas.microsoft.com/office/drawing/2014/main" id="{F61D0A47-EF74-B6FB-FBC4-1CDFDB1A6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625" y="5237525"/>
              <a:ext cx="113600" cy="213100"/>
            </a:xfrm>
            <a:custGeom>
              <a:avLst/>
              <a:gdLst>
                <a:gd name="T0" fmla="*/ 25 w 4544"/>
                <a:gd name="T1" fmla="*/ 0 h 8524"/>
                <a:gd name="T2" fmla="*/ 25 w 4544"/>
                <a:gd name="T3" fmla="*/ 200875 h 8524"/>
                <a:gd name="T4" fmla="*/ 625 w 4544"/>
                <a:gd name="T5" fmla="*/ 203325 h 8524"/>
                <a:gd name="T6" fmla="*/ 1250 w 4544"/>
                <a:gd name="T7" fmla="*/ 205775 h 8524"/>
                <a:gd name="T8" fmla="*/ 2475 w 4544"/>
                <a:gd name="T9" fmla="*/ 207600 h 8524"/>
                <a:gd name="T10" fmla="*/ 3700 w 4544"/>
                <a:gd name="T11" fmla="*/ 209425 h 8524"/>
                <a:gd name="T12" fmla="*/ 5525 w 4544"/>
                <a:gd name="T13" fmla="*/ 210650 h 8524"/>
                <a:gd name="T14" fmla="*/ 7950 w 4544"/>
                <a:gd name="T15" fmla="*/ 211875 h 8524"/>
                <a:gd name="T16" fmla="*/ 9800 w 4544"/>
                <a:gd name="T17" fmla="*/ 212475 h 8524"/>
                <a:gd name="T18" fmla="*/ 12225 w 4544"/>
                <a:gd name="T19" fmla="*/ 213100 h 8524"/>
                <a:gd name="T20" fmla="*/ 113600 w 4544"/>
                <a:gd name="T21" fmla="*/ 213100 h 8524"/>
                <a:gd name="T22" fmla="*/ 113600 w 4544"/>
                <a:gd name="T23" fmla="*/ 0 h 8524"/>
                <a:gd name="T24" fmla="*/ 25 w 4544"/>
                <a:gd name="T25" fmla="*/ 0 h 85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50" name="Google Shape;567;p37">
              <a:extLst>
                <a:ext uri="{FF2B5EF4-FFF2-40B4-BE49-F238E27FC236}">
                  <a16:creationId xmlns:a16="http://schemas.microsoft.com/office/drawing/2014/main" id="{AD027B16-93B3-F1F7-F41C-3E26B5549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125" y="5237525"/>
              <a:ext cx="113575" cy="213100"/>
            </a:xfrm>
            <a:custGeom>
              <a:avLst/>
              <a:gdLst>
                <a:gd name="T0" fmla="*/ 0 w 4543"/>
                <a:gd name="T1" fmla="*/ 0 h 8524"/>
                <a:gd name="T2" fmla="*/ 0 w 4543"/>
                <a:gd name="T3" fmla="*/ 213100 h 8524"/>
                <a:gd name="T4" fmla="*/ 101350 w 4543"/>
                <a:gd name="T5" fmla="*/ 213100 h 8524"/>
                <a:gd name="T6" fmla="*/ 103800 w 4543"/>
                <a:gd name="T7" fmla="*/ 212475 h 8524"/>
                <a:gd name="T8" fmla="*/ 105625 w 4543"/>
                <a:gd name="T9" fmla="*/ 211875 h 8524"/>
                <a:gd name="T10" fmla="*/ 108075 w 4543"/>
                <a:gd name="T11" fmla="*/ 210650 h 8524"/>
                <a:gd name="T12" fmla="*/ 109900 w 4543"/>
                <a:gd name="T13" fmla="*/ 209425 h 8524"/>
                <a:gd name="T14" fmla="*/ 111125 w 4543"/>
                <a:gd name="T15" fmla="*/ 207600 h 8524"/>
                <a:gd name="T16" fmla="*/ 112350 w 4543"/>
                <a:gd name="T17" fmla="*/ 205775 h 8524"/>
                <a:gd name="T18" fmla="*/ 112950 w 4543"/>
                <a:gd name="T19" fmla="*/ 203325 h 8524"/>
                <a:gd name="T20" fmla="*/ 113575 w 4543"/>
                <a:gd name="T21" fmla="*/ 200875 h 8524"/>
                <a:gd name="T22" fmla="*/ 113575 w 4543"/>
                <a:gd name="T23" fmla="*/ 0 h 8524"/>
                <a:gd name="T24" fmla="*/ 0 w 4543"/>
                <a:gd name="T25" fmla="*/ 0 h 85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415" name="Google Shape;568;p37">
            <a:extLst>
              <a:ext uri="{FF2B5EF4-FFF2-40B4-BE49-F238E27FC236}">
                <a16:creationId xmlns:a16="http://schemas.microsoft.com/office/drawing/2014/main" id="{A3FB515A-2377-F69E-B3F7-67CD6D682B5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112088" y="4102100"/>
            <a:ext cx="311150" cy="319088"/>
            <a:chOff x="2605300" y="5003050"/>
            <a:chExt cx="418900" cy="430475"/>
          </a:xfrm>
          <a:solidFill>
            <a:srgbClr val="334F74"/>
          </a:solidFill>
        </p:grpSpPr>
        <p:sp>
          <p:nvSpPr>
            <p:cNvPr id="14445" name="Google Shape;569;p37">
              <a:extLst>
                <a:ext uri="{FF2B5EF4-FFF2-40B4-BE49-F238E27FC236}">
                  <a16:creationId xmlns:a16="http://schemas.microsoft.com/office/drawing/2014/main" id="{A0848596-43E4-B7A1-109D-CDF117479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225" y="5222250"/>
              <a:ext cx="202750" cy="211275"/>
            </a:xfrm>
            <a:custGeom>
              <a:avLst/>
              <a:gdLst>
                <a:gd name="T0" fmla="*/ 42750 w 8110"/>
                <a:gd name="T1" fmla="*/ 25 h 8451"/>
                <a:gd name="T2" fmla="*/ 25 w 8110"/>
                <a:gd name="T3" fmla="*/ 46425 h 8451"/>
                <a:gd name="T4" fmla="*/ 145325 w 8110"/>
                <a:gd name="T5" fmla="*/ 203950 h 8451"/>
                <a:gd name="T6" fmla="*/ 149000 w 8110"/>
                <a:gd name="T7" fmla="*/ 207000 h 8451"/>
                <a:gd name="T8" fmla="*/ 153275 w 8110"/>
                <a:gd name="T9" fmla="*/ 209450 h 8451"/>
                <a:gd name="T10" fmla="*/ 157550 w 8110"/>
                <a:gd name="T11" fmla="*/ 210675 h 8451"/>
                <a:gd name="T12" fmla="*/ 162425 w 8110"/>
                <a:gd name="T13" fmla="*/ 211275 h 8451"/>
                <a:gd name="T14" fmla="*/ 166700 w 8110"/>
                <a:gd name="T15" fmla="*/ 210675 h 8451"/>
                <a:gd name="T16" fmla="*/ 170975 w 8110"/>
                <a:gd name="T17" fmla="*/ 209450 h 8451"/>
                <a:gd name="T18" fmla="*/ 175250 w 8110"/>
                <a:gd name="T19" fmla="*/ 207000 h 8451"/>
                <a:gd name="T20" fmla="*/ 178925 w 8110"/>
                <a:gd name="T21" fmla="*/ 203950 h 8451"/>
                <a:gd name="T22" fmla="*/ 196025 w 8110"/>
                <a:gd name="T23" fmla="*/ 186850 h 8451"/>
                <a:gd name="T24" fmla="*/ 199075 w 8110"/>
                <a:gd name="T25" fmla="*/ 183200 h 8451"/>
                <a:gd name="T26" fmla="*/ 201500 w 8110"/>
                <a:gd name="T27" fmla="*/ 178925 h 8451"/>
                <a:gd name="T28" fmla="*/ 202725 w 8110"/>
                <a:gd name="T29" fmla="*/ 174650 h 8451"/>
                <a:gd name="T30" fmla="*/ 202725 w 8110"/>
                <a:gd name="T31" fmla="*/ 170375 h 8451"/>
                <a:gd name="T32" fmla="*/ 202725 w 8110"/>
                <a:gd name="T33" fmla="*/ 165475 h 8451"/>
                <a:gd name="T34" fmla="*/ 201500 w 8110"/>
                <a:gd name="T35" fmla="*/ 161200 h 8451"/>
                <a:gd name="T36" fmla="*/ 199075 w 8110"/>
                <a:gd name="T37" fmla="*/ 156925 h 8451"/>
                <a:gd name="T38" fmla="*/ 196025 w 8110"/>
                <a:gd name="T39" fmla="*/ 153275 h 8451"/>
                <a:gd name="T40" fmla="*/ 42750 w 8110"/>
                <a:gd name="T41" fmla="*/ 25 h 84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46" name="Google Shape;570;p37">
              <a:extLst>
                <a:ext uri="{FF2B5EF4-FFF2-40B4-BE49-F238E27FC236}">
                  <a16:creationId xmlns:a16="http://schemas.microsoft.com/office/drawing/2014/main" id="{3EC86ABD-08A4-D10E-C494-CCC1BAF5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525" y="5003050"/>
              <a:ext cx="203975" cy="208225"/>
            </a:xfrm>
            <a:custGeom>
              <a:avLst/>
              <a:gdLst>
                <a:gd name="T0" fmla="*/ 22000 w 8159"/>
                <a:gd name="T1" fmla="*/ 25 h 8329"/>
                <a:gd name="T2" fmla="*/ 17125 w 8159"/>
                <a:gd name="T3" fmla="*/ 1250 h 8329"/>
                <a:gd name="T4" fmla="*/ 12850 w 8159"/>
                <a:gd name="T5" fmla="*/ 3075 h 8329"/>
                <a:gd name="T6" fmla="*/ 9775 w 8159"/>
                <a:gd name="T7" fmla="*/ 6125 h 8329"/>
                <a:gd name="T8" fmla="*/ 6725 w 8159"/>
                <a:gd name="T9" fmla="*/ 9175 h 8329"/>
                <a:gd name="T10" fmla="*/ 4300 w 8159"/>
                <a:gd name="T11" fmla="*/ 12850 h 8329"/>
                <a:gd name="T12" fmla="*/ 2450 w 8159"/>
                <a:gd name="T13" fmla="*/ 17125 h 8329"/>
                <a:gd name="T14" fmla="*/ 1250 w 8159"/>
                <a:gd name="T15" fmla="*/ 21400 h 8329"/>
                <a:gd name="T16" fmla="*/ 25 w 8159"/>
                <a:gd name="T17" fmla="*/ 25650 h 8329"/>
                <a:gd name="T18" fmla="*/ 25 w 8159"/>
                <a:gd name="T19" fmla="*/ 30550 h 8329"/>
                <a:gd name="T20" fmla="*/ 25 w 8159"/>
                <a:gd name="T21" fmla="*/ 35425 h 8329"/>
                <a:gd name="T22" fmla="*/ 25 w 8159"/>
                <a:gd name="T23" fmla="*/ 40325 h 8329"/>
                <a:gd name="T24" fmla="*/ 1850 w 8159"/>
                <a:gd name="T25" fmla="*/ 50700 h 8329"/>
                <a:gd name="T26" fmla="*/ 5525 w 8159"/>
                <a:gd name="T27" fmla="*/ 62300 h 8329"/>
                <a:gd name="T28" fmla="*/ 9775 w 8159"/>
                <a:gd name="T29" fmla="*/ 73275 h 8329"/>
                <a:gd name="T30" fmla="*/ 15275 w 8159"/>
                <a:gd name="T31" fmla="*/ 84900 h 8329"/>
                <a:gd name="T32" fmla="*/ 21400 w 8159"/>
                <a:gd name="T33" fmla="*/ 97100 h 8329"/>
                <a:gd name="T34" fmla="*/ 28100 w 8159"/>
                <a:gd name="T35" fmla="*/ 108100 h 8329"/>
                <a:gd name="T36" fmla="*/ 35425 w 8159"/>
                <a:gd name="T37" fmla="*/ 119700 h 8329"/>
                <a:gd name="T38" fmla="*/ 42750 w 8159"/>
                <a:gd name="T39" fmla="*/ 130075 h 8329"/>
                <a:gd name="T40" fmla="*/ 50075 w 8159"/>
                <a:gd name="T41" fmla="*/ 139850 h 8329"/>
                <a:gd name="T42" fmla="*/ 57400 w 8159"/>
                <a:gd name="T43" fmla="*/ 149000 h 8329"/>
                <a:gd name="T44" fmla="*/ 64750 w 8159"/>
                <a:gd name="T45" fmla="*/ 157550 h 8329"/>
                <a:gd name="T46" fmla="*/ 71450 w 8159"/>
                <a:gd name="T47" fmla="*/ 164275 h 8329"/>
                <a:gd name="T48" fmla="*/ 76950 w 8159"/>
                <a:gd name="T49" fmla="*/ 169750 h 8329"/>
                <a:gd name="T50" fmla="*/ 83050 w 8159"/>
                <a:gd name="T51" fmla="*/ 174650 h 8329"/>
                <a:gd name="T52" fmla="*/ 89150 w 8159"/>
                <a:gd name="T53" fmla="*/ 178925 h 8329"/>
                <a:gd name="T54" fmla="*/ 95275 w 8159"/>
                <a:gd name="T55" fmla="*/ 183200 h 8329"/>
                <a:gd name="T56" fmla="*/ 108100 w 8159"/>
                <a:gd name="T57" fmla="*/ 190525 h 8329"/>
                <a:gd name="T58" fmla="*/ 120900 w 8159"/>
                <a:gd name="T59" fmla="*/ 196025 h 8329"/>
                <a:gd name="T60" fmla="*/ 133125 w 8159"/>
                <a:gd name="T61" fmla="*/ 200900 h 8329"/>
                <a:gd name="T62" fmla="*/ 143500 w 8159"/>
                <a:gd name="T63" fmla="*/ 204550 h 8329"/>
                <a:gd name="T64" fmla="*/ 158775 w 8159"/>
                <a:gd name="T65" fmla="*/ 208225 h 8329"/>
                <a:gd name="T66" fmla="*/ 203950 w 8159"/>
                <a:gd name="T67" fmla="*/ 166700 h 8329"/>
                <a:gd name="T68" fmla="*/ 111150 w 8159"/>
                <a:gd name="T69" fmla="*/ 73900 h 8329"/>
                <a:gd name="T70" fmla="*/ 43375 w 8159"/>
                <a:gd name="T71" fmla="*/ 6125 h 8329"/>
                <a:gd name="T72" fmla="*/ 39700 w 8159"/>
                <a:gd name="T73" fmla="*/ 3075 h 8329"/>
                <a:gd name="T74" fmla="*/ 35425 w 8159"/>
                <a:gd name="T75" fmla="*/ 1250 h 8329"/>
                <a:gd name="T76" fmla="*/ 31150 w 8159"/>
                <a:gd name="T77" fmla="*/ 25 h 8329"/>
                <a:gd name="T78" fmla="*/ 22000 w 8159"/>
                <a:gd name="T79" fmla="*/ 25 h 832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lnTo>
                    <a:pt x="88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47" name="Google Shape;571;p37">
              <a:extLst>
                <a:ext uri="{FF2B5EF4-FFF2-40B4-BE49-F238E27FC236}">
                  <a16:creationId xmlns:a16="http://schemas.microsoft.com/office/drawing/2014/main" id="{EC075E91-9077-48C6-F7B4-3DE4B2D42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300" y="5008550"/>
              <a:ext cx="418900" cy="418875"/>
            </a:xfrm>
            <a:custGeom>
              <a:avLst/>
              <a:gdLst>
                <a:gd name="T0" fmla="*/ 345600 w 16756"/>
                <a:gd name="T1" fmla="*/ 1225 h 16755"/>
                <a:gd name="T2" fmla="*/ 306525 w 16756"/>
                <a:gd name="T3" fmla="*/ 25650 h 16755"/>
                <a:gd name="T4" fmla="*/ 273550 w 16756"/>
                <a:gd name="T5" fmla="*/ 48250 h 16755"/>
                <a:gd name="T6" fmla="*/ 252800 w 16756"/>
                <a:gd name="T7" fmla="*/ 64725 h 16755"/>
                <a:gd name="T8" fmla="*/ 244875 w 16756"/>
                <a:gd name="T9" fmla="*/ 72675 h 16755"/>
                <a:gd name="T10" fmla="*/ 239975 w 16756"/>
                <a:gd name="T11" fmla="*/ 80600 h 16755"/>
                <a:gd name="T12" fmla="*/ 235100 w 16756"/>
                <a:gd name="T13" fmla="*/ 95875 h 16755"/>
                <a:gd name="T14" fmla="*/ 232050 w 16756"/>
                <a:gd name="T15" fmla="*/ 117850 h 16755"/>
                <a:gd name="T16" fmla="*/ 233875 w 16756"/>
                <a:gd name="T17" fmla="*/ 139825 h 16755"/>
                <a:gd name="T18" fmla="*/ 236325 w 16756"/>
                <a:gd name="T19" fmla="*/ 149000 h 16755"/>
                <a:gd name="T20" fmla="*/ 3675 w 16756"/>
                <a:gd name="T21" fmla="*/ 365150 h 16755"/>
                <a:gd name="T22" fmla="*/ 25 w 16756"/>
                <a:gd name="T23" fmla="*/ 373675 h 16755"/>
                <a:gd name="T24" fmla="*/ 25 w 16756"/>
                <a:gd name="T25" fmla="*/ 382850 h 16755"/>
                <a:gd name="T26" fmla="*/ 3675 w 16756"/>
                <a:gd name="T27" fmla="*/ 391400 h 16755"/>
                <a:gd name="T28" fmla="*/ 23825 w 16756"/>
                <a:gd name="T29" fmla="*/ 412150 h 16755"/>
                <a:gd name="T30" fmla="*/ 31775 w 16756"/>
                <a:gd name="T31" fmla="*/ 417025 h 16755"/>
                <a:gd name="T32" fmla="*/ 45200 w 16756"/>
                <a:gd name="T33" fmla="*/ 418875 h 16755"/>
                <a:gd name="T34" fmla="*/ 53750 w 16756"/>
                <a:gd name="T35" fmla="*/ 415200 h 16755"/>
                <a:gd name="T36" fmla="*/ 269900 w 16756"/>
                <a:gd name="T37" fmla="*/ 182575 h 16755"/>
                <a:gd name="T38" fmla="*/ 289425 w 16756"/>
                <a:gd name="T39" fmla="*/ 186250 h 16755"/>
                <a:gd name="T40" fmla="*/ 312025 w 16756"/>
                <a:gd name="T41" fmla="*/ 185625 h 16755"/>
                <a:gd name="T42" fmla="*/ 333400 w 16756"/>
                <a:gd name="T43" fmla="*/ 180750 h 16755"/>
                <a:gd name="T44" fmla="*/ 342550 w 16756"/>
                <a:gd name="T45" fmla="*/ 176475 h 16755"/>
                <a:gd name="T46" fmla="*/ 349275 w 16756"/>
                <a:gd name="T47" fmla="*/ 170975 h 16755"/>
                <a:gd name="T48" fmla="*/ 359650 w 16756"/>
                <a:gd name="T49" fmla="*/ 159375 h 16755"/>
                <a:gd name="T50" fmla="*/ 382250 w 16756"/>
                <a:gd name="T51" fmla="*/ 128850 h 16755"/>
                <a:gd name="T52" fmla="*/ 410325 w 16756"/>
                <a:gd name="T53" fmla="*/ 84875 h 16755"/>
                <a:gd name="T54" fmla="*/ 418875 w 16756"/>
                <a:gd name="T55" fmla="*/ 70850 h 16755"/>
                <a:gd name="T56" fmla="*/ 418875 w 16756"/>
                <a:gd name="T57" fmla="*/ 66575 h 16755"/>
                <a:gd name="T58" fmla="*/ 415825 w 16756"/>
                <a:gd name="T59" fmla="*/ 63525 h 16755"/>
                <a:gd name="T60" fmla="*/ 409100 w 16756"/>
                <a:gd name="T61" fmla="*/ 64725 h 16755"/>
                <a:gd name="T62" fmla="*/ 339500 w 16756"/>
                <a:gd name="T63" fmla="*/ 125175 h 16755"/>
                <a:gd name="T64" fmla="*/ 334000 w 16756"/>
                <a:gd name="T65" fmla="*/ 124575 h 16755"/>
                <a:gd name="T66" fmla="*/ 328500 w 16756"/>
                <a:gd name="T67" fmla="*/ 119075 h 16755"/>
                <a:gd name="T68" fmla="*/ 327300 w 16756"/>
                <a:gd name="T69" fmla="*/ 113575 h 16755"/>
                <a:gd name="T70" fmla="*/ 390175 w 16756"/>
                <a:gd name="T71" fmla="*/ 37250 h 16755"/>
                <a:gd name="T72" fmla="*/ 391400 w 16756"/>
                <a:gd name="T73" fmla="*/ 32975 h 16755"/>
                <a:gd name="T74" fmla="*/ 390175 w 16756"/>
                <a:gd name="T75" fmla="*/ 28700 h 16755"/>
                <a:gd name="T76" fmla="*/ 384075 w 16756"/>
                <a:gd name="T77" fmla="*/ 27500 h 16755"/>
                <a:gd name="T78" fmla="*/ 307750 w 16756"/>
                <a:gd name="T79" fmla="*/ 90375 h 16755"/>
                <a:gd name="T80" fmla="*/ 302875 w 16756"/>
                <a:gd name="T81" fmla="*/ 91600 h 16755"/>
                <a:gd name="T82" fmla="*/ 297375 w 16756"/>
                <a:gd name="T83" fmla="*/ 87925 h 16755"/>
                <a:gd name="T84" fmla="*/ 293700 w 16756"/>
                <a:gd name="T85" fmla="*/ 82450 h 16755"/>
                <a:gd name="T86" fmla="*/ 294925 w 16756"/>
                <a:gd name="T87" fmla="*/ 77550 h 16755"/>
                <a:gd name="T88" fmla="*/ 355375 w 16756"/>
                <a:gd name="T89" fmla="*/ 7350 h 16755"/>
                <a:gd name="T90" fmla="*/ 355375 w 16756"/>
                <a:gd name="T91" fmla="*/ 3075 h 16755"/>
                <a:gd name="T92" fmla="*/ 352325 w 16756"/>
                <a:gd name="T93" fmla="*/ 25 h 1675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lnTo>
                    <a:pt x="1392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416" name="Google Shape;572;p37">
            <a:extLst>
              <a:ext uri="{FF2B5EF4-FFF2-40B4-BE49-F238E27FC236}">
                <a16:creationId xmlns:a16="http://schemas.microsoft.com/office/drawing/2014/main" id="{DD63F129-F0D2-79AC-6D9E-A72F715069A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580400" y="4110038"/>
            <a:ext cx="371475" cy="303212"/>
            <a:chOff x="3238475" y="5012225"/>
            <a:chExt cx="500700" cy="411550"/>
          </a:xfrm>
          <a:solidFill>
            <a:srgbClr val="334F74"/>
          </a:solidFill>
        </p:grpSpPr>
        <p:sp>
          <p:nvSpPr>
            <p:cNvPr id="14440" name="Google Shape;573;p37">
              <a:extLst>
                <a:ext uri="{FF2B5EF4-FFF2-40B4-BE49-F238E27FC236}">
                  <a16:creationId xmlns:a16="http://schemas.microsoft.com/office/drawing/2014/main" id="{28259B23-68CE-7C99-7289-867E57706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475" y="5315050"/>
              <a:ext cx="500700" cy="108725"/>
            </a:xfrm>
            <a:custGeom>
              <a:avLst/>
              <a:gdLst>
                <a:gd name="T0" fmla="*/ 444525 w 20028"/>
                <a:gd name="T1" fmla="*/ 22000 h 4349"/>
                <a:gd name="T2" fmla="*/ 447575 w 20028"/>
                <a:gd name="T3" fmla="*/ 25050 h 4349"/>
                <a:gd name="T4" fmla="*/ 447575 w 20028"/>
                <a:gd name="T5" fmla="*/ 29950 h 4349"/>
                <a:gd name="T6" fmla="*/ 444525 w 20028"/>
                <a:gd name="T7" fmla="*/ 33000 h 4349"/>
                <a:gd name="T8" fmla="*/ 58625 w 20028"/>
                <a:gd name="T9" fmla="*/ 33600 h 4349"/>
                <a:gd name="T10" fmla="*/ 54350 w 20028"/>
                <a:gd name="T11" fmla="*/ 31775 h 4349"/>
                <a:gd name="T12" fmla="*/ 52525 w 20028"/>
                <a:gd name="T13" fmla="*/ 27500 h 4349"/>
                <a:gd name="T14" fmla="*/ 54350 w 20028"/>
                <a:gd name="T15" fmla="*/ 23225 h 4349"/>
                <a:gd name="T16" fmla="*/ 58625 w 20028"/>
                <a:gd name="T17" fmla="*/ 21400 h 4349"/>
                <a:gd name="T18" fmla="*/ 9175 w 20028"/>
                <a:gd name="T19" fmla="*/ 25 h 4349"/>
                <a:gd name="T20" fmla="*/ 4900 w 20028"/>
                <a:gd name="T21" fmla="*/ 1850 h 4349"/>
                <a:gd name="T22" fmla="*/ 1850 w 20028"/>
                <a:gd name="T23" fmla="*/ 4900 h 4349"/>
                <a:gd name="T24" fmla="*/ 625 w 20028"/>
                <a:gd name="T25" fmla="*/ 8575 h 4349"/>
                <a:gd name="T26" fmla="*/ 625 w 20028"/>
                <a:gd name="T27" fmla="*/ 12850 h 4349"/>
                <a:gd name="T28" fmla="*/ 1850 w 20028"/>
                <a:gd name="T29" fmla="*/ 16500 h 4349"/>
                <a:gd name="T30" fmla="*/ 4900 w 20028"/>
                <a:gd name="T31" fmla="*/ 19550 h 4349"/>
                <a:gd name="T32" fmla="*/ 9175 w 20028"/>
                <a:gd name="T33" fmla="*/ 21400 h 4349"/>
                <a:gd name="T34" fmla="*/ 12225 w 20028"/>
                <a:gd name="T35" fmla="*/ 22000 h 4349"/>
                <a:gd name="T36" fmla="*/ 17725 w 20028"/>
                <a:gd name="T37" fmla="*/ 26275 h 4349"/>
                <a:gd name="T38" fmla="*/ 25650 w 20028"/>
                <a:gd name="T39" fmla="*/ 37275 h 4349"/>
                <a:gd name="T40" fmla="*/ 40925 w 20028"/>
                <a:gd name="T41" fmla="*/ 62900 h 4349"/>
                <a:gd name="T42" fmla="*/ 54350 w 20028"/>
                <a:gd name="T43" fmla="*/ 86725 h 4349"/>
                <a:gd name="T44" fmla="*/ 64725 w 20028"/>
                <a:gd name="T45" fmla="*/ 101375 h 4349"/>
                <a:gd name="T46" fmla="*/ 70225 w 20028"/>
                <a:gd name="T47" fmla="*/ 106875 h 4349"/>
                <a:gd name="T48" fmla="*/ 74500 w 20028"/>
                <a:gd name="T49" fmla="*/ 108100 h 4349"/>
                <a:gd name="T50" fmla="*/ 424375 w 20028"/>
                <a:gd name="T51" fmla="*/ 108700 h 4349"/>
                <a:gd name="T52" fmla="*/ 428650 w 20028"/>
                <a:gd name="T53" fmla="*/ 107475 h 4349"/>
                <a:gd name="T54" fmla="*/ 432300 w 20028"/>
                <a:gd name="T55" fmla="*/ 105650 h 4349"/>
                <a:gd name="T56" fmla="*/ 439025 w 20028"/>
                <a:gd name="T57" fmla="*/ 97100 h 4349"/>
                <a:gd name="T58" fmla="*/ 453050 w 20028"/>
                <a:gd name="T59" fmla="*/ 75125 h 4349"/>
                <a:gd name="T60" fmla="*/ 467100 w 20028"/>
                <a:gd name="T61" fmla="*/ 50700 h 4349"/>
                <a:gd name="T62" fmla="*/ 479325 w 20028"/>
                <a:gd name="T63" fmla="*/ 31150 h 4349"/>
                <a:gd name="T64" fmla="*/ 486650 w 20028"/>
                <a:gd name="T65" fmla="*/ 22625 h 4349"/>
                <a:gd name="T66" fmla="*/ 489700 w 20028"/>
                <a:gd name="T67" fmla="*/ 21400 h 4349"/>
                <a:gd name="T68" fmla="*/ 493975 w 20028"/>
                <a:gd name="T69" fmla="*/ 20775 h 4349"/>
                <a:gd name="T70" fmla="*/ 497625 w 20028"/>
                <a:gd name="T71" fmla="*/ 18350 h 4349"/>
                <a:gd name="T72" fmla="*/ 499475 w 20028"/>
                <a:gd name="T73" fmla="*/ 14675 h 4349"/>
                <a:gd name="T74" fmla="*/ 500675 w 20028"/>
                <a:gd name="T75" fmla="*/ 11025 h 4349"/>
                <a:gd name="T76" fmla="*/ 499475 w 20028"/>
                <a:gd name="T77" fmla="*/ 6750 h 4349"/>
                <a:gd name="T78" fmla="*/ 497025 w 20028"/>
                <a:gd name="T79" fmla="*/ 3075 h 4349"/>
                <a:gd name="T80" fmla="*/ 493975 w 20028"/>
                <a:gd name="T81" fmla="*/ 625 h 4349"/>
                <a:gd name="T82" fmla="*/ 9175 w 20028"/>
                <a:gd name="T83" fmla="*/ 25 h 43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lnTo>
                    <a:pt x="17683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lnTo>
                    <a:pt x="36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41" name="Google Shape;574;p37">
              <a:extLst>
                <a:ext uri="{FF2B5EF4-FFF2-40B4-BE49-F238E27FC236}">
                  <a16:creationId xmlns:a16="http://schemas.microsoft.com/office/drawing/2014/main" id="{9468F5F2-8F12-4ED0-2604-674C9840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450" y="5160575"/>
              <a:ext cx="412750" cy="140475"/>
            </a:xfrm>
            <a:custGeom>
              <a:avLst/>
              <a:gdLst>
                <a:gd name="T0" fmla="*/ 203925 w 16510"/>
                <a:gd name="T1" fmla="*/ 1250 h 5619"/>
                <a:gd name="T2" fmla="*/ 188050 w 16510"/>
                <a:gd name="T3" fmla="*/ 4300 h 5619"/>
                <a:gd name="T4" fmla="*/ 173400 w 16510"/>
                <a:gd name="T5" fmla="*/ 9175 h 5619"/>
                <a:gd name="T6" fmla="*/ 159350 w 16510"/>
                <a:gd name="T7" fmla="*/ 16500 h 5619"/>
                <a:gd name="T8" fmla="*/ 146550 w 16510"/>
                <a:gd name="T9" fmla="*/ 25050 h 5619"/>
                <a:gd name="T10" fmla="*/ 134950 w 16510"/>
                <a:gd name="T11" fmla="*/ 34825 h 5619"/>
                <a:gd name="T12" fmla="*/ 125175 w 16510"/>
                <a:gd name="T13" fmla="*/ 46425 h 5619"/>
                <a:gd name="T14" fmla="*/ 116000 w 16510"/>
                <a:gd name="T15" fmla="*/ 59250 h 5619"/>
                <a:gd name="T16" fmla="*/ 102575 w 16510"/>
                <a:gd name="T17" fmla="*/ 55575 h 5619"/>
                <a:gd name="T18" fmla="*/ 88525 w 16510"/>
                <a:gd name="T19" fmla="*/ 54375 h 5619"/>
                <a:gd name="T20" fmla="*/ 71450 w 16510"/>
                <a:gd name="T21" fmla="*/ 56200 h 5619"/>
                <a:gd name="T22" fmla="*/ 54950 w 16510"/>
                <a:gd name="T23" fmla="*/ 61075 h 5619"/>
                <a:gd name="T24" fmla="*/ 39700 w 16510"/>
                <a:gd name="T25" fmla="*/ 69025 h 5619"/>
                <a:gd name="T26" fmla="*/ 26875 w 16510"/>
                <a:gd name="T27" fmla="*/ 79400 h 5619"/>
                <a:gd name="T28" fmla="*/ 15875 w 16510"/>
                <a:gd name="T29" fmla="*/ 92225 h 5619"/>
                <a:gd name="T30" fmla="*/ 7950 w 16510"/>
                <a:gd name="T31" fmla="*/ 106875 h 5619"/>
                <a:gd name="T32" fmla="*/ 2450 w 16510"/>
                <a:gd name="T33" fmla="*/ 122750 h 5619"/>
                <a:gd name="T34" fmla="*/ 0 w 16510"/>
                <a:gd name="T35" fmla="*/ 140450 h 5619"/>
                <a:gd name="T36" fmla="*/ 410925 w 16510"/>
                <a:gd name="T37" fmla="*/ 135575 h 5619"/>
                <a:gd name="T38" fmla="*/ 402975 w 16510"/>
                <a:gd name="T39" fmla="*/ 123350 h 5619"/>
                <a:gd name="T40" fmla="*/ 388325 w 16510"/>
                <a:gd name="T41" fmla="*/ 109925 h 5619"/>
                <a:gd name="T42" fmla="*/ 379775 w 16510"/>
                <a:gd name="T43" fmla="*/ 105050 h 5619"/>
                <a:gd name="T44" fmla="*/ 370625 w 16510"/>
                <a:gd name="T45" fmla="*/ 101375 h 5619"/>
                <a:gd name="T46" fmla="*/ 360850 w 16510"/>
                <a:gd name="T47" fmla="*/ 98925 h 5619"/>
                <a:gd name="T48" fmla="*/ 350475 w 16510"/>
                <a:gd name="T49" fmla="*/ 97725 h 5619"/>
                <a:gd name="T50" fmla="*/ 338875 w 16510"/>
                <a:gd name="T51" fmla="*/ 98925 h 5619"/>
                <a:gd name="T52" fmla="*/ 333375 w 16510"/>
                <a:gd name="T53" fmla="*/ 78775 h 5619"/>
                <a:gd name="T54" fmla="*/ 324225 w 16510"/>
                <a:gd name="T55" fmla="*/ 59850 h 5619"/>
                <a:gd name="T56" fmla="*/ 312625 w 16510"/>
                <a:gd name="T57" fmla="*/ 42750 h 5619"/>
                <a:gd name="T58" fmla="*/ 297950 w 16510"/>
                <a:gd name="T59" fmla="*/ 28100 h 5619"/>
                <a:gd name="T60" fmla="*/ 280875 w 16510"/>
                <a:gd name="T61" fmla="*/ 16500 h 5619"/>
                <a:gd name="T62" fmla="*/ 261925 w 16510"/>
                <a:gd name="T63" fmla="*/ 7350 h 5619"/>
                <a:gd name="T64" fmla="*/ 241800 w 16510"/>
                <a:gd name="T65" fmla="*/ 1850 h 5619"/>
                <a:gd name="T66" fmla="*/ 219800 w 16510"/>
                <a:gd name="T67" fmla="*/ 25 h 561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lnTo>
                    <a:pt x="847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42" name="Google Shape;575;p37">
              <a:extLst>
                <a:ext uri="{FF2B5EF4-FFF2-40B4-BE49-F238E27FC236}">
                  <a16:creationId xmlns:a16="http://schemas.microsoft.com/office/drawing/2014/main" id="{B6D1588D-DA06-4D3A-DDD8-15CDD885E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3550" y="5012225"/>
              <a:ext cx="30550" cy="129450"/>
            </a:xfrm>
            <a:custGeom>
              <a:avLst/>
              <a:gdLst>
                <a:gd name="T0" fmla="*/ 20775 w 1222"/>
                <a:gd name="T1" fmla="*/ 600 h 5178"/>
                <a:gd name="T2" fmla="*/ 17100 w 1222"/>
                <a:gd name="T3" fmla="*/ 4275 h 5178"/>
                <a:gd name="T4" fmla="*/ 15875 w 1222"/>
                <a:gd name="T5" fmla="*/ 11600 h 5178"/>
                <a:gd name="T6" fmla="*/ 12825 w 1222"/>
                <a:gd name="T7" fmla="*/ 18325 h 5178"/>
                <a:gd name="T8" fmla="*/ 6725 w 1222"/>
                <a:gd name="T9" fmla="*/ 25650 h 5178"/>
                <a:gd name="T10" fmla="*/ 1850 w 1222"/>
                <a:gd name="T11" fmla="*/ 34200 h 5178"/>
                <a:gd name="T12" fmla="*/ 0 w 1222"/>
                <a:gd name="T13" fmla="*/ 40900 h 5178"/>
                <a:gd name="T14" fmla="*/ 0 w 1222"/>
                <a:gd name="T15" fmla="*/ 50075 h 5178"/>
                <a:gd name="T16" fmla="*/ 1850 w 1222"/>
                <a:gd name="T17" fmla="*/ 56775 h 5178"/>
                <a:gd name="T18" fmla="*/ 6725 w 1222"/>
                <a:gd name="T19" fmla="*/ 65325 h 5178"/>
                <a:gd name="T20" fmla="*/ 12825 w 1222"/>
                <a:gd name="T21" fmla="*/ 72650 h 5178"/>
                <a:gd name="T22" fmla="*/ 15875 w 1222"/>
                <a:gd name="T23" fmla="*/ 79375 h 5178"/>
                <a:gd name="T24" fmla="*/ 15875 w 1222"/>
                <a:gd name="T25" fmla="*/ 88525 h 5178"/>
                <a:gd name="T26" fmla="*/ 12825 w 1222"/>
                <a:gd name="T27" fmla="*/ 95250 h 5178"/>
                <a:gd name="T28" fmla="*/ 6725 w 1222"/>
                <a:gd name="T29" fmla="*/ 102575 h 5178"/>
                <a:gd name="T30" fmla="*/ 1850 w 1222"/>
                <a:gd name="T31" fmla="*/ 110525 h 5178"/>
                <a:gd name="T32" fmla="*/ 0 w 1222"/>
                <a:gd name="T33" fmla="*/ 117850 h 5178"/>
                <a:gd name="T34" fmla="*/ 0 w 1222"/>
                <a:gd name="T35" fmla="*/ 125175 h 5178"/>
                <a:gd name="T36" fmla="*/ 4275 w 1222"/>
                <a:gd name="T37" fmla="*/ 128825 h 5178"/>
                <a:gd name="T38" fmla="*/ 9775 w 1222"/>
                <a:gd name="T39" fmla="*/ 128825 h 5178"/>
                <a:gd name="T40" fmla="*/ 13450 w 1222"/>
                <a:gd name="T41" fmla="*/ 125175 h 5178"/>
                <a:gd name="T42" fmla="*/ 14675 w 1222"/>
                <a:gd name="T43" fmla="*/ 117850 h 5178"/>
                <a:gd name="T44" fmla="*/ 17725 w 1222"/>
                <a:gd name="T45" fmla="*/ 111125 h 5178"/>
                <a:gd name="T46" fmla="*/ 23825 w 1222"/>
                <a:gd name="T47" fmla="*/ 103800 h 5178"/>
                <a:gd name="T48" fmla="*/ 28700 w 1222"/>
                <a:gd name="T49" fmla="*/ 95250 h 5178"/>
                <a:gd name="T50" fmla="*/ 30550 w 1222"/>
                <a:gd name="T51" fmla="*/ 87925 h 5178"/>
                <a:gd name="T52" fmla="*/ 30550 w 1222"/>
                <a:gd name="T53" fmla="*/ 79375 h 5178"/>
                <a:gd name="T54" fmla="*/ 28700 w 1222"/>
                <a:gd name="T55" fmla="*/ 72050 h 5178"/>
                <a:gd name="T56" fmla="*/ 23825 w 1222"/>
                <a:gd name="T57" fmla="*/ 64100 h 5178"/>
                <a:gd name="T58" fmla="*/ 17725 w 1222"/>
                <a:gd name="T59" fmla="*/ 56775 h 5178"/>
                <a:gd name="T60" fmla="*/ 14675 w 1222"/>
                <a:gd name="T61" fmla="*/ 50075 h 5178"/>
                <a:gd name="T62" fmla="*/ 14675 w 1222"/>
                <a:gd name="T63" fmla="*/ 40900 h 5178"/>
                <a:gd name="T64" fmla="*/ 17725 w 1222"/>
                <a:gd name="T65" fmla="*/ 34200 h 5178"/>
                <a:gd name="T66" fmla="*/ 23825 w 1222"/>
                <a:gd name="T67" fmla="*/ 26875 h 5178"/>
                <a:gd name="T68" fmla="*/ 28700 w 1222"/>
                <a:gd name="T69" fmla="*/ 18925 h 5178"/>
                <a:gd name="T70" fmla="*/ 30550 w 1222"/>
                <a:gd name="T71" fmla="*/ 11600 h 5178"/>
                <a:gd name="T72" fmla="*/ 30550 w 1222"/>
                <a:gd name="T73" fmla="*/ 4275 h 5178"/>
                <a:gd name="T74" fmla="*/ 26275 w 1222"/>
                <a:gd name="T75" fmla="*/ 600 h 517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43" name="Google Shape;576;p37">
              <a:extLst>
                <a:ext uri="{FF2B5EF4-FFF2-40B4-BE49-F238E27FC236}">
                  <a16:creationId xmlns:a16="http://schemas.microsoft.com/office/drawing/2014/main" id="{301E3721-E6CE-4F1E-54B7-D4121D9BA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575" y="5012225"/>
              <a:ext cx="31175" cy="129450"/>
            </a:xfrm>
            <a:custGeom>
              <a:avLst/>
              <a:gdLst>
                <a:gd name="T0" fmla="*/ 21400 w 1247"/>
                <a:gd name="T1" fmla="*/ 600 h 5178"/>
                <a:gd name="T2" fmla="*/ 17725 w 1247"/>
                <a:gd name="T3" fmla="*/ 4275 h 5178"/>
                <a:gd name="T4" fmla="*/ 16500 w 1247"/>
                <a:gd name="T5" fmla="*/ 11600 h 5178"/>
                <a:gd name="T6" fmla="*/ 12850 w 1247"/>
                <a:gd name="T7" fmla="*/ 18325 h 5178"/>
                <a:gd name="T8" fmla="*/ 6750 w 1247"/>
                <a:gd name="T9" fmla="*/ 25650 h 5178"/>
                <a:gd name="T10" fmla="*/ 1850 w 1247"/>
                <a:gd name="T11" fmla="*/ 34200 h 5178"/>
                <a:gd name="T12" fmla="*/ 25 w 1247"/>
                <a:gd name="T13" fmla="*/ 40900 h 5178"/>
                <a:gd name="T14" fmla="*/ 25 w 1247"/>
                <a:gd name="T15" fmla="*/ 50075 h 5178"/>
                <a:gd name="T16" fmla="*/ 1850 w 1247"/>
                <a:gd name="T17" fmla="*/ 56775 h 5178"/>
                <a:gd name="T18" fmla="*/ 6750 w 1247"/>
                <a:gd name="T19" fmla="*/ 65325 h 5178"/>
                <a:gd name="T20" fmla="*/ 12850 w 1247"/>
                <a:gd name="T21" fmla="*/ 72650 h 5178"/>
                <a:gd name="T22" fmla="*/ 16500 w 1247"/>
                <a:gd name="T23" fmla="*/ 79375 h 5178"/>
                <a:gd name="T24" fmla="*/ 16500 w 1247"/>
                <a:gd name="T25" fmla="*/ 88525 h 5178"/>
                <a:gd name="T26" fmla="*/ 12850 w 1247"/>
                <a:gd name="T27" fmla="*/ 95250 h 5178"/>
                <a:gd name="T28" fmla="*/ 6750 w 1247"/>
                <a:gd name="T29" fmla="*/ 102575 h 5178"/>
                <a:gd name="T30" fmla="*/ 1850 w 1247"/>
                <a:gd name="T31" fmla="*/ 110525 h 5178"/>
                <a:gd name="T32" fmla="*/ 25 w 1247"/>
                <a:gd name="T33" fmla="*/ 117850 h 5178"/>
                <a:gd name="T34" fmla="*/ 625 w 1247"/>
                <a:gd name="T35" fmla="*/ 125175 h 5178"/>
                <a:gd name="T36" fmla="*/ 4300 w 1247"/>
                <a:gd name="T37" fmla="*/ 128825 h 5178"/>
                <a:gd name="T38" fmla="*/ 9800 w 1247"/>
                <a:gd name="T39" fmla="*/ 128825 h 5178"/>
                <a:gd name="T40" fmla="*/ 13450 w 1247"/>
                <a:gd name="T41" fmla="*/ 125175 h 5178"/>
                <a:gd name="T42" fmla="*/ 14675 w 1247"/>
                <a:gd name="T43" fmla="*/ 117850 h 5178"/>
                <a:gd name="T44" fmla="*/ 18350 w 1247"/>
                <a:gd name="T45" fmla="*/ 111125 h 5178"/>
                <a:gd name="T46" fmla="*/ 24450 w 1247"/>
                <a:gd name="T47" fmla="*/ 103800 h 5178"/>
                <a:gd name="T48" fmla="*/ 28725 w 1247"/>
                <a:gd name="T49" fmla="*/ 95250 h 5178"/>
                <a:gd name="T50" fmla="*/ 30550 w 1247"/>
                <a:gd name="T51" fmla="*/ 87925 h 5178"/>
                <a:gd name="T52" fmla="*/ 30550 w 1247"/>
                <a:gd name="T53" fmla="*/ 79375 h 5178"/>
                <a:gd name="T54" fmla="*/ 28725 w 1247"/>
                <a:gd name="T55" fmla="*/ 72050 h 5178"/>
                <a:gd name="T56" fmla="*/ 24450 w 1247"/>
                <a:gd name="T57" fmla="*/ 64100 h 5178"/>
                <a:gd name="T58" fmla="*/ 18350 w 1247"/>
                <a:gd name="T59" fmla="*/ 56775 h 5178"/>
                <a:gd name="T60" fmla="*/ 14675 w 1247"/>
                <a:gd name="T61" fmla="*/ 50075 h 5178"/>
                <a:gd name="T62" fmla="*/ 14675 w 1247"/>
                <a:gd name="T63" fmla="*/ 40900 h 5178"/>
                <a:gd name="T64" fmla="*/ 18350 w 1247"/>
                <a:gd name="T65" fmla="*/ 34200 h 5178"/>
                <a:gd name="T66" fmla="*/ 24450 w 1247"/>
                <a:gd name="T67" fmla="*/ 26875 h 5178"/>
                <a:gd name="T68" fmla="*/ 28725 w 1247"/>
                <a:gd name="T69" fmla="*/ 18925 h 5178"/>
                <a:gd name="T70" fmla="*/ 30550 w 1247"/>
                <a:gd name="T71" fmla="*/ 11600 h 5178"/>
                <a:gd name="T72" fmla="*/ 30550 w 1247"/>
                <a:gd name="T73" fmla="*/ 4275 h 5178"/>
                <a:gd name="T74" fmla="*/ 26900 w 1247"/>
                <a:gd name="T75" fmla="*/ 600 h 517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44" name="Google Shape;577;p37">
              <a:extLst>
                <a:ext uri="{FF2B5EF4-FFF2-40B4-BE49-F238E27FC236}">
                  <a16:creationId xmlns:a16="http://schemas.microsoft.com/office/drawing/2014/main" id="{700BBEAE-6CCE-F486-09CC-65DAD8673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900" y="5012225"/>
              <a:ext cx="31175" cy="129450"/>
            </a:xfrm>
            <a:custGeom>
              <a:avLst/>
              <a:gdLst>
                <a:gd name="T0" fmla="*/ 21375 w 1247"/>
                <a:gd name="T1" fmla="*/ 600 h 5178"/>
                <a:gd name="T2" fmla="*/ 17725 w 1247"/>
                <a:gd name="T3" fmla="*/ 4275 h 5178"/>
                <a:gd name="T4" fmla="*/ 16500 w 1247"/>
                <a:gd name="T5" fmla="*/ 11600 h 5178"/>
                <a:gd name="T6" fmla="*/ 12825 w 1247"/>
                <a:gd name="T7" fmla="*/ 18325 h 5178"/>
                <a:gd name="T8" fmla="*/ 6725 w 1247"/>
                <a:gd name="T9" fmla="*/ 25650 h 5178"/>
                <a:gd name="T10" fmla="*/ 2450 w 1247"/>
                <a:gd name="T11" fmla="*/ 34200 h 5178"/>
                <a:gd name="T12" fmla="*/ 625 w 1247"/>
                <a:gd name="T13" fmla="*/ 40900 h 5178"/>
                <a:gd name="T14" fmla="*/ 625 w 1247"/>
                <a:gd name="T15" fmla="*/ 50075 h 5178"/>
                <a:gd name="T16" fmla="*/ 2450 w 1247"/>
                <a:gd name="T17" fmla="*/ 56775 h 5178"/>
                <a:gd name="T18" fmla="*/ 6725 w 1247"/>
                <a:gd name="T19" fmla="*/ 65325 h 5178"/>
                <a:gd name="T20" fmla="*/ 12825 w 1247"/>
                <a:gd name="T21" fmla="*/ 72650 h 5178"/>
                <a:gd name="T22" fmla="*/ 16500 w 1247"/>
                <a:gd name="T23" fmla="*/ 79375 h 5178"/>
                <a:gd name="T24" fmla="*/ 16500 w 1247"/>
                <a:gd name="T25" fmla="*/ 88525 h 5178"/>
                <a:gd name="T26" fmla="*/ 12825 w 1247"/>
                <a:gd name="T27" fmla="*/ 95250 h 5178"/>
                <a:gd name="T28" fmla="*/ 6725 w 1247"/>
                <a:gd name="T29" fmla="*/ 102575 h 5178"/>
                <a:gd name="T30" fmla="*/ 2450 w 1247"/>
                <a:gd name="T31" fmla="*/ 110525 h 5178"/>
                <a:gd name="T32" fmla="*/ 625 w 1247"/>
                <a:gd name="T33" fmla="*/ 117850 h 5178"/>
                <a:gd name="T34" fmla="*/ 625 w 1247"/>
                <a:gd name="T35" fmla="*/ 125175 h 5178"/>
                <a:gd name="T36" fmla="*/ 4275 w 1247"/>
                <a:gd name="T37" fmla="*/ 128825 h 5178"/>
                <a:gd name="T38" fmla="*/ 9775 w 1247"/>
                <a:gd name="T39" fmla="*/ 128825 h 5178"/>
                <a:gd name="T40" fmla="*/ 13450 w 1247"/>
                <a:gd name="T41" fmla="*/ 125175 h 5178"/>
                <a:gd name="T42" fmla="*/ 14675 w 1247"/>
                <a:gd name="T43" fmla="*/ 117850 h 5178"/>
                <a:gd name="T44" fmla="*/ 18325 w 1247"/>
                <a:gd name="T45" fmla="*/ 111125 h 5178"/>
                <a:gd name="T46" fmla="*/ 24425 w 1247"/>
                <a:gd name="T47" fmla="*/ 103800 h 5178"/>
                <a:gd name="T48" fmla="*/ 29325 w 1247"/>
                <a:gd name="T49" fmla="*/ 95250 h 5178"/>
                <a:gd name="T50" fmla="*/ 31150 w 1247"/>
                <a:gd name="T51" fmla="*/ 87925 h 5178"/>
                <a:gd name="T52" fmla="*/ 31150 w 1247"/>
                <a:gd name="T53" fmla="*/ 79375 h 5178"/>
                <a:gd name="T54" fmla="*/ 29325 w 1247"/>
                <a:gd name="T55" fmla="*/ 72050 h 5178"/>
                <a:gd name="T56" fmla="*/ 24425 w 1247"/>
                <a:gd name="T57" fmla="*/ 64100 h 5178"/>
                <a:gd name="T58" fmla="*/ 18325 w 1247"/>
                <a:gd name="T59" fmla="*/ 56775 h 5178"/>
                <a:gd name="T60" fmla="*/ 14675 w 1247"/>
                <a:gd name="T61" fmla="*/ 50075 h 5178"/>
                <a:gd name="T62" fmla="*/ 14675 w 1247"/>
                <a:gd name="T63" fmla="*/ 40900 h 5178"/>
                <a:gd name="T64" fmla="*/ 18325 w 1247"/>
                <a:gd name="T65" fmla="*/ 34200 h 5178"/>
                <a:gd name="T66" fmla="*/ 24425 w 1247"/>
                <a:gd name="T67" fmla="*/ 26875 h 5178"/>
                <a:gd name="T68" fmla="*/ 29325 w 1247"/>
                <a:gd name="T69" fmla="*/ 18925 h 5178"/>
                <a:gd name="T70" fmla="*/ 31150 w 1247"/>
                <a:gd name="T71" fmla="*/ 11600 h 5178"/>
                <a:gd name="T72" fmla="*/ 30550 w 1247"/>
                <a:gd name="T73" fmla="*/ 4275 h 5178"/>
                <a:gd name="T74" fmla="*/ 26875 w 1247"/>
                <a:gd name="T75" fmla="*/ 600 h 517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417" name="Google Shape;578;p37">
            <a:extLst>
              <a:ext uri="{FF2B5EF4-FFF2-40B4-BE49-F238E27FC236}">
                <a16:creationId xmlns:a16="http://schemas.microsoft.com/office/drawing/2014/main" id="{478582F2-1E5F-2543-1E08-B6E8644A0D0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559888" y="4076700"/>
            <a:ext cx="407987" cy="369888"/>
            <a:chOff x="4562200" y="4968250"/>
            <a:chExt cx="549550" cy="499475"/>
          </a:xfrm>
          <a:solidFill>
            <a:srgbClr val="334F74"/>
          </a:solidFill>
        </p:grpSpPr>
        <p:sp>
          <p:nvSpPr>
            <p:cNvPr id="14435" name="Google Shape;579;p37">
              <a:extLst>
                <a:ext uri="{FF2B5EF4-FFF2-40B4-BE49-F238E27FC236}">
                  <a16:creationId xmlns:a16="http://schemas.microsoft.com/office/drawing/2014/main" id="{34129D36-3E9C-BC15-5FA0-C901E2F0E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450" y="5242400"/>
              <a:ext cx="213125" cy="225325"/>
            </a:xfrm>
            <a:custGeom>
              <a:avLst/>
              <a:gdLst>
                <a:gd name="T0" fmla="*/ 213100 w 8525"/>
                <a:gd name="T1" fmla="*/ 25 h 9013"/>
                <a:gd name="T2" fmla="*/ 56800 w 8525"/>
                <a:gd name="T3" fmla="*/ 88550 h 9013"/>
                <a:gd name="T4" fmla="*/ 53750 w 8525"/>
                <a:gd name="T5" fmla="*/ 89775 h 9013"/>
                <a:gd name="T6" fmla="*/ 50700 w 8525"/>
                <a:gd name="T7" fmla="*/ 90375 h 9013"/>
                <a:gd name="T8" fmla="*/ 47650 w 8525"/>
                <a:gd name="T9" fmla="*/ 89775 h 9013"/>
                <a:gd name="T10" fmla="*/ 45200 w 8525"/>
                <a:gd name="T11" fmla="*/ 89150 h 9013"/>
                <a:gd name="T12" fmla="*/ 43375 w 8525"/>
                <a:gd name="T13" fmla="*/ 87925 h 9013"/>
                <a:gd name="T14" fmla="*/ 41550 w 8525"/>
                <a:gd name="T15" fmla="*/ 86100 h 9013"/>
                <a:gd name="T16" fmla="*/ 39700 w 8525"/>
                <a:gd name="T17" fmla="*/ 84275 h 9013"/>
                <a:gd name="T18" fmla="*/ 25 w 8525"/>
                <a:gd name="T19" fmla="*/ 11000 h 9013"/>
                <a:gd name="T20" fmla="*/ 25 w 8525"/>
                <a:gd name="T21" fmla="*/ 225325 h 9013"/>
                <a:gd name="T22" fmla="*/ 213100 w 8525"/>
                <a:gd name="T23" fmla="*/ 102600 h 9013"/>
                <a:gd name="T24" fmla="*/ 213100 w 8525"/>
                <a:gd name="T25" fmla="*/ 25 h 90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36" name="Google Shape;580;p37">
              <a:extLst>
                <a:ext uri="{FF2B5EF4-FFF2-40B4-BE49-F238E27FC236}">
                  <a16:creationId xmlns:a16="http://schemas.microsoft.com/office/drawing/2014/main" id="{AA4EE51C-8113-1457-3EDF-D53C1CA39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775" y="5241800"/>
              <a:ext cx="212500" cy="225925"/>
            </a:xfrm>
            <a:custGeom>
              <a:avLst/>
              <a:gdLst>
                <a:gd name="T0" fmla="*/ 0 w 8500"/>
                <a:gd name="T1" fmla="*/ 0 h 9037"/>
                <a:gd name="T2" fmla="*/ 0 w 8500"/>
                <a:gd name="T3" fmla="*/ 103200 h 9037"/>
                <a:gd name="T4" fmla="*/ 212475 w 8500"/>
                <a:gd name="T5" fmla="*/ 225925 h 9037"/>
                <a:gd name="T6" fmla="*/ 212475 w 8500"/>
                <a:gd name="T7" fmla="*/ 14650 h 9037"/>
                <a:gd name="T8" fmla="*/ 174025 w 8500"/>
                <a:gd name="T9" fmla="*/ 84875 h 9037"/>
                <a:gd name="T10" fmla="*/ 172175 w 8500"/>
                <a:gd name="T11" fmla="*/ 86700 h 9037"/>
                <a:gd name="T12" fmla="*/ 170350 w 8500"/>
                <a:gd name="T13" fmla="*/ 88525 h 9037"/>
                <a:gd name="T14" fmla="*/ 168525 w 8500"/>
                <a:gd name="T15" fmla="*/ 89750 h 9037"/>
                <a:gd name="T16" fmla="*/ 166075 w 8500"/>
                <a:gd name="T17" fmla="*/ 90375 h 9037"/>
                <a:gd name="T18" fmla="*/ 163025 w 8500"/>
                <a:gd name="T19" fmla="*/ 90975 h 9037"/>
                <a:gd name="T20" fmla="*/ 159975 w 8500"/>
                <a:gd name="T21" fmla="*/ 90375 h 9037"/>
                <a:gd name="T22" fmla="*/ 156925 w 8500"/>
                <a:gd name="T23" fmla="*/ 89150 h 9037"/>
                <a:gd name="T24" fmla="*/ 0 w 8500"/>
                <a:gd name="T25" fmla="*/ 0 h 90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37" name="Google Shape;581;p37">
              <a:extLst>
                <a:ext uri="{FF2B5EF4-FFF2-40B4-BE49-F238E27FC236}">
                  <a16:creationId xmlns:a16="http://schemas.microsoft.com/office/drawing/2014/main" id="{9F7C83C9-F771-1F42-C1AB-2C3638549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1200" y="4968250"/>
              <a:ext cx="411550" cy="236325"/>
            </a:xfrm>
            <a:custGeom>
              <a:avLst/>
              <a:gdLst>
                <a:gd name="T0" fmla="*/ 204550 w 16462"/>
                <a:gd name="T1" fmla="*/ 25 h 9453"/>
                <a:gd name="T2" fmla="*/ 0 w 16462"/>
                <a:gd name="T3" fmla="*/ 119075 h 9453"/>
                <a:gd name="T4" fmla="*/ 205775 w 16462"/>
                <a:gd name="T5" fmla="*/ 236300 h 9453"/>
                <a:gd name="T6" fmla="*/ 411550 w 16462"/>
                <a:gd name="T7" fmla="*/ 119075 h 9453"/>
                <a:gd name="T8" fmla="*/ 204550 w 16462"/>
                <a:gd name="T9" fmla="*/ 25 h 94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38" name="Google Shape;582;p37">
              <a:extLst>
                <a:ext uri="{FF2B5EF4-FFF2-40B4-BE49-F238E27FC236}">
                  <a16:creationId xmlns:a16="http://schemas.microsoft.com/office/drawing/2014/main" id="{83C913AE-3E82-D826-C33A-9BF1AF4A0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200" y="5094025"/>
              <a:ext cx="274800" cy="226550"/>
            </a:xfrm>
            <a:custGeom>
              <a:avLst/>
              <a:gdLst>
                <a:gd name="T0" fmla="*/ 56200 w 10992"/>
                <a:gd name="T1" fmla="*/ 25 h 9062"/>
                <a:gd name="T2" fmla="*/ 25 w 10992"/>
                <a:gd name="T3" fmla="*/ 101975 h 9062"/>
                <a:gd name="T4" fmla="*/ 218600 w 10992"/>
                <a:gd name="T5" fmla="*/ 226550 h 9062"/>
                <a:gd name="T6" fmla="*/ 274775 w 10992"/>
                <a:gd name="T7" fmla="*/ 124575 h 9062"/>
                <a:gd name="T8" fmla="*/ 56200 w 10992"/>
                <a:gd name="T9" fmla="*/ 25 h 90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39" name="Google Shape;583;p37">
              <a:extLst>
                <a:ext uri="{FF2B5EF4-FFF2-40B4-BE49-F238E27FC236}">
                  <a16:creationId xmlns:a16="http://schemas.microsoft.com/office/drawing/2014/main" id="{89338739-78C7-6CA7-677A-A26E74088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975" y="5094025"/>
              <a:ext cx="274775" cy="226550"/>
            </a:xfrm>
            <a:custGeom>
              <a:avLst/>
              <a:gdLst>
                <a:gd name="T0" fmla="*/ 218575 w 10991"/>
                <a:gd name="T1" fmla="*/ 25 h 9062"/>
                <a:gd name="T2" fmla="*/ 0 w 10991"/>
                <a:gd name="T3" fmla="*/ 124575 h 9062"/>
                <a:gd name="T4" fmla="*/ 56175 w 10991"/>
                <a:gd name="T5" fmla="*/ 226550 h 9062"/>
                <a:gd name="T6" fmla="*/ 274750 w 10991"/>
                <a:gd name="T7" fmla="*/ 101975 h 9062"/>
                <a:gd name="T8" fmla="*/ 218575 w 10991"/>
                <a:gd name="T9" fmla="*/ 25 h 90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418" name="Google Shape;584;p37">
            <a:extLst>
              <a:ext uri="{FF2B5EF4-FFF2-40B4-BE49-F238E27FC236}">
                <a16:creationId xmlns:a16="http://schemas.microsoft.com/office/drawing/2014/main" id="{A4714380-78E6-9FD4-80EC-AB700AB63E4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124913" y="4097338"/>
            <a:ext cx="280987" cy="327025"/>
            <a:chOff x="3972400" y="4996350"/>
            <a:chExt cx="381000" cy="442675"/>
          </a:xfrm>
          <a:solidFill>
            <a:srgbClr val="334F74"/>
          </a:solidFill>
        </p:grpSpPr>
        <p:sp>
          <p:nvSpPr>
            <p:cNvPr id="14433" name="Google Shape;585;p37">
              <a:extLst>
                <a:ext uri="{FF2B5EF4-FFF2-40B4-BE49-F238E27FC236}">
                  <a16:creationId xmlns:a16="http://schemas.microsoft.com/office/drawing/2014/main" id="{C88D692D-0159-5775-DBFE-EC48C09A3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400" y="4996350"/>
              <a:ext cx="86725" cy="103200"/>
            </a:xfrm>
            <a:custGeom>
              <a:avLst/>
              <a:gdLst>
                <a:gd name="T0" fmla="*/ 84875 w 3469"/>
                <a:gd name="T1" fmla="*/ 0 h 4128"/>
                <a:gd name="T2" fmla="*/ 75725 w 3469"/>
                <a:gd name="T3" fmla="*/ 2450 h 4128"/>
                <a:gd name="T4" fmla="*/ 65950 w 3469"/>
                <a:gd name="T5" fmla="*/ 4875 h 4128"/>
                <a:gd name="T6" fmla="*/ 53725 w 3469"/>
                <a:gd name="T7" fmla="*/ 8550 h 4128"/>
                <a:gd name="T8" fmla="*/ 41525 w 3469"/>
                <a:gd name="T9" fmla="*/ 13425 h 4128"/>
                <a:gd name="T10" fmla="*/ 34800 w 3469"/>
                <a:gd name="T11" fmla="*/ 16475 h 4128"/>
                <a:gd name="T12" fmla="*/ 28700 w 3469"/>
                <a:gd name="T13" fmla="*/ 20150 h 4128"/>
                <a:gd name="T14" fmla="*/ 22600 w 3469"/>
                <a:gd name="T15" fmla="*/ 23825 h 4128"/>
                <a:gd name="T16" fmla="*/ 17100 w 3469"/>
                <a:gd name="T17" fmla="*/ 28100 h 4128"/>
                <a:gd name="T18" fmla="*/ 12225 w 3469"/>
                <a:gd name="T19" fmla="*/ 32975 h 4128"/>
                <a:gd name="T20" fmla="*/ 7950 w 3469"/>
                <a:gd name="T21" fmla="*/ 37850 h 4128"/>
                <a:gd name="T22" fmla="*/ 4900 w 3469"/>
                <a:gd name="T23" fmla="*/ 42750 h 4128"/>
                <a:gd name="T24" fmla="*/ 2450 w 3469"/>
                <a:gd name="T25" fmla="*/ 48225 h 4128"/>
                <a:gd name="T26" fmla="*/ 1225 w 3469"/>
                <a:gd name="T27" fmla="*/ 53725 h 4128"/>
                <a:gd name="T28" fmla="*/ 0 w 3469"/>
                <a:gd name="T29" fmla="*/ 59225 h 4128"/>
                <a:gd name="T30" fmla="*/ 0 w 3469"/>
                <a:gd name="T31" fmla="*/ 64725 h 4128"/>
                <a:gd name="T32" fmla="*/ 625 w 3469"/>
                <a:gd name="T33" fmla="*/ 69600 h 4128"/>
                <a:gd name="T34" fmla="*/ 1225 w 3469"/>
                <a:gd name="T35" fmla="*/ 74500 h 4128"/>
                <a:gd name="T36" fmla="*/ 2450 w 3469"/>
                <a:gd name="T37" fmla="*/ 79375 h 4128"/>
                <a:gd name="T38" fmla="*/ 5500 w 3469"/>
                <a:gd name="T39" fmla="*/ 87925 h 4128"/>
                <a:gd name="T40" fmla="*/ 8550 w 3469"/>
                <a:gd name="T41" fmla="*/ 94650 h 4128"/>
                <a:gd name="T42" fmla="*/ 12225 w 3469"/>
                <a:gd name="T43" fmla="*/ 100750 h 4128"/>
                <a:gd name="T44" fmla="*/ 18925 w 3469"/>
                <a:gd name="T45" fmla="*/ 101975 h 4128"/>
                <a:gd name="T46" fmla="*/ 26250 w 3469"/>
                <a:gd name="T47" fmla="*/ 102575 h 4128"/>
                <a:gd name="T48" fmla="*/ 34800 w 3469"/>
                <a:gd name="T49" fmla="*/ 103200 h 4128"/>
                <a:gd name="T50" fmla="*/ 39700 w 3469"/>
                <a:gd name="T51" fmla="*/ 102575 h 4128"/>
                <a:gd name="T52" fmla="*/ 45200 w 3469"/>
                <a:gd name="T53" fmla="*/ 101975 h 4128"/>
                <a:gd name="T54" fmla="*/ 50075 w 3469"/>
                <a:gd name="T55" fmla="*/ 100750 h 4128"/>
                <a:gd name="T56" fmla="*/ 54950 w 3469"/>
                <a:gd name="T57" fmla="*/ 98925 h 4128"/>
                <a:gd name="T58" fmla="*/ 59850 w 3469"/>
                <a:gd name="T59" fmla="*/ 96475 h 4128"/>
                <a:gd name="T60" fmla="*/ 64725 w 3469"/>
                <a:gd name="T61" fmla="*/ 93425 h 4128"/>
                <a:gd name="T62" fmla="*/ 69000 w 3469"/>
                <a:gd name="T63" fmla="*/ 89750 h 4128"/>
                <a:gd name="T64" fmla="*/ 73275 w 3469"/>
                <a:gd name="T65" fmla="*/ 84875 h 4128"/>
                <a:gd name="T66" fmla="*/ 76325 w 3469"/>
                <a:gd name="T67" fmla="*/ 79375 h 4128"/>
                <a:gd name="T68" fmla="*/ 79375 w 3469"/>
                <a:gd name="T69" fmla="*/ 73275 h 4128"/>
                <a:gd name="T70" fmla="*/ 81825 w 3469"/>
                <a:gd name="T71" fmla="*/ 66550 h 4128"/>
                <a:gd name="T72" fmla="*/ 83650 w 3469"/>
                <a:gd name="T73" fmla="*/ 59850 h 4128"/>
                <a:gd name="T74" fmla="*/ 84875 w 3469"/>
                <a:gd name="T75" fmla="*/ 53125 h 4128"/>
                <a:gd name="T76" fmla="*/ 85475 w 3469"/>
                <a:gd name="T77" fmla="*/ 45800 h 4128"/>
                <a:gd name="T78" fmla="*/ 86700 w 3469"/>
                <a:gd name="T79" fmla="*/ 32350 h 4128"/>
                <a:gd name="T80" fmla="*/ 86700 w 3469"/>
                <a:gd name="T81" fmla="*/ 19550 h 4128"/>
                <a:gd name="T82" fmla="*/ 86100 w 3469"/>
                <a:gd name="T83" fmla="*/ 9775 h 4128"/>
                <a:gd name="T84" fmla="*/ 84875 w 3469"/>
                <a:gd name="T85" fmla="*/ 0 h 41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34" name="Google Shape;586;p37">
              <a:extLst>
                <a:ext uri="{FF2B5EF4-FFF2-40B4-BE49-F238E27FC236}">
                  <a16:creationId xmlns:a16="http://schemas.microsoft.com/office/drawing/2014/main" id="{314A3A8C-0F1F-C422-254E-63FCB9C21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400" y="5048250"/>
              <a:ext cx="381000" cy="390775"/>
            </a:xfrm>
            <a:custGeom>
              <a:avLst/>
              <a:gdLst>
                <a:gd name="T0" fmla="*/ 121500 w 15240"/>
                <a:gd name="T1" fmla="*/ 97700 h 15631"/>
                <a:gd name="T2" fmla="*/ 120900 w 15240"/>
                <a:gd name="T3" fmla="*/ 104400 h 15631"/>
                <a:gd name="T4" fmla="*/ 110525 w 15240"/>
                <a:gd name="T5" fmla="*/ 108675 h 15631"/>
                <a:gd name="T6" fmla="*/ 93425 w 15240"/>
                <a:gd name="T7" fmla="*/ 116000 h 15631"/>
                <a:gd name="T8" fmla="*/ 81200 w 15240"/>
                <a:gd name="T9" fmla="*/ 127000 h 15631"/>
                <a:gd name="T10" fmla="*/ 72050 w 15240"/>
                <a:gd name="T11" fmla="*/ 140425 h 15631"/>
                <a:gd name="T12" fmla="*/ 62900 w 15240"/>
                <a:gd name="T13" fmla="*/ 169125 h 15631"/>
                <a:gd name="T14" fmla="*/ 59225 w 15240"/>
                <a:gd name="T15" fmla="*/ 173400 h 15631"/>
                <a:gd name="T16" fmla="*/ 53725 w 15240"/>
                <a:gd name="T17" fmla="*/ 172800 h 15631"/>
                <a:gd name="T18" fmla="*/ 51300 w 15240"/>
                <a:gd name="T19" fmla="*/ 166700 h 15631"/>
                <a:gd name="T20" fmla="*/ 56775 w 15240"/>
                <a:gd name="T21" fmla="*/ 145925 h 15631"/>
                <a:gd name="T22" fmla="*/ 65325 w 15240"/>
                <a:gd name="T23" fmla="*/ 128225 h 15631"/>
                <a:gd name="T24" fmla="*/ 76925 w 15240"/>
                <a:gd name="T25" fmla="*/ 114175 h 15631"/>
                <a:gd name="T26" fmla="*/ 91575 w 15240"/>
                <a:gd name="T27" fmla="*/ 103200 h 15631"/>
                <a:gd name="T28" fmla="*/ 108675 w 15240"/>
                <a:gd name="T29" fmla="*/ 96475 h 15631"/>
                <a:gd name="T30" fmla="*/ 159350 w 15240"/>
                <a:gd name="T31" fmla="*/ 0 h 15631"/>
                <a:gd name="T32" fmla="*/ 177075 w 15240"/>
                <a:gd name="T33" fmla="*/ 67175 h 15631"/>
                <a:gd name="T34" fmla="*/ 134325 w 15240"/>
                <a:gd name="T35" fmla="*/ 62900 h 15631"/>
                <a:gd name="T36" fmla="*/ 105625 w 15240"/>
                <a:gd name="T37" fmla="*/ 64725 h 15631"/>
                <a:gd name="T38" fmla="*/ 85475 w 15240"/>
                <a:gd name="T39" fmla="*/ 73875 h 15631"/>
                <a:gd name="T40" fmla="*/ 56775 w 15240"/>
                <a:gd name="T41" fmla="*/ 92800 h 15631"/>
                <a:gd name="T42" fmla="*/ 32975 w 15240"/>
                <a:gd name="T43" fmla="*/ 117225 h 15631"/>
                <a:gd name="T44" fmla="*/ 15275 w 15240"/>
                <a:gd name="T45" fmla="*/ 146550 h 15631"/>
                <a:gd name="T46" fmla="*/ 4275 w 15240"/>
                <a:gd name="T47" fmla="*/ 180125 h 15631"/>
                <a:gd name="T48" fmla="*/ 0 w 15240"/>
                <a:gd name="T49" fmla="*/ 217975 h 15631"/>
                <a:gd name="T50" fmla="*/ 4275 w 15240"/>
                <a:gd name="T51" fmla="*/ 257675 h 15631"/>
                <a:gd name="T52" fmla="*/ 16475 w 15240"/>
                <a:gd name="T53" fmla="*/ 294300 h 15631"/>
                <a:gd name="T54" fmla="*/ 34800 w 15240"/>
                <a:gd name="T55" fmla="*/ 327275 h 15631"/>
                <a:gd name="T56" fmla="*/ 59825 w 15240"/>
                <a:gd name="T57" fmla="*/ 355975 h 15631"/>
                <a:gd name="T58" fmla="*/ 89750 w 15240"/>
                <a:gd name="T59" fmla="*/ 379175 h 15631"/>
                <a:gd name="T60" fmla="*/ 110525 w 15240"/>
                <a:gd name="T61" fmla="*/ 389550 h 15631"/>
                <a:gd name="T62" fmla="*/ 143475 w 15240"/>
                <a:gd name="T63" fmla="*/ 388950 h 15631"/>
                <a:gd name="T64" fmla="*/ 184400 w 15240"/>
                <a:gd name="T65" fmla="*/ 381600 h 15631"/>
                <a:gd name="T66" fmla="*/ 214925 w 15240"/>
                <a:gd name="T67" fmla="*/ 384050 h 15631"/>
                <a:gd name="T68" fmla="*/ 255225 w 15240"/>
                <a:gd name="T69" fmla="*/ 390775 h 15631"/>
                <a:gd name="T70" fmla="*/ 271700 w 15240"/>
                <a:gd name="T71" fmla="*/ 388950 h 15631"/>
                <a:gd name="T72" fmla="*/ 293075 w 15240"/>
                <a:gd name="T73" fmla="*/ 378550 h 15631"/>
                <a:gd name="T74" fmla="*/ 322375 w 15240"/>
                <a:gd name="T75" fmla="*/ 355350 h 15631"/>
                <a:gd name="T76" fmla="*/ 346800 w 15240"/>
                <a:gd name="T77" fmla="*/ 326650 h 15631"/>
                <a:gd name="T78" fmla="*/ 365125 w 15240"/>
                <a:gd name="T79" fmla="*/ 293700 h 15631"/>
                <a:gd name="T80" fmla="*/ 376725 w 15240"/>
                <a:gd name="T81" fmla="*/ 257050 h 15631"/>
                <a:gd name="T82" fmla="*/ 381000 w 15240"/>
                <a:gd name="T83" fmla="*/ 217975 h 15631"/>
                <a:gd name="T84" fmla="*/ 376725 w 15240"/>
                <a:gd name="T85" fmla="*/ 179500 h 15631"/>
                <a:gd name="T86" fmla="*/ 365125 w 15240"/>
                <a:gd name="T87" fmla="*/ 145325 h 15631"/>
                <a:gd name="T88" fmla="*/ 346200 w 15240"/>
                <a:gd name="T89" fmla="*/ 115400 h 15631"/>
                <a:gd name="T90" fmla="*/ 321775 w 15240"/>
                <a:gd name="T91" fmla="*/ 90975 h 15631"/>
                <a:gd name="T92" fmla="*/ 291850 w 15240"/>
                <a:gd name="T93" fmla="*/ 71450 h 15631"/>
                <a:gd name="T94" fmla="*/ 272325 w 15240"/>
                <a:gd name="T95" fmla="*/ 63500 h 15631"/>
                <a:gd name="T96" fmla="*/ 252775 w 15240"/>
                <a:gd name="T97" fmla="*/ 62275 h 15631"/>
                <a:gd name="T98" fmla="*/ 210650 w 15240"/>
                <a:gd name="T99" fmla="*/ 66550 h 1563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lnTo>
                    <a:pt x="4689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grpSp>
        <p:nvGrpSpPr>
          <p:cNvPr id="14419" name="Google Shape;587;p37">
            <a:extLst>
              <a:ext uri="{FF2B5EF4-FFF2-40B4-BE49-F238E27FC236}">
                <a16:creationId xmlns:a16="http://schemas.microsoft.com/office/drawing/2014/main" id="{D08A4742-95AC-E869-8E49-FB7399A5394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063125" y="4070350"/>
            <a:ext cx="400050" cy="382588"/>
            <a:chOff x="5241175" y="4959100"/>
            <a:chExt cx="539775" cy="517775"/>
          </a:xfrm>
          <a:solidFill>
            <a:srgbClr val="334F74"/>
          </a:solidFill>
        </p:grpSpPr>
        <p:sp>
          <p:nvSpPr>
            <p:cNvPr id="14427" name="Google Shape;588;p37">
              <a:extLst>
                <a:ext uri="{FF2B5EF4-FFF2-40B4-BE49-F238E27FC236}">
                  <a16:creationId xmlns:a16="http://schemas.microsoft.com/office/drawing/2014/main" id="{21EF13F2-3863-0770-6A8D-34B1ABD52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150" y="4959100"/>
              <a:ext cx="161225" cy="178300"/>
            </a:xfrm>
            <a:custGeom>
              <a:avLst/>
              <a:gdLst>
                <a:gd name="T0" fmla="*/ 116025 w 6449"/>
                <a:gd name="T1" fmla="*/ 0 h 7132"/>
                <a:gd name="T2" fmla="*/ 111750 w 6449"/>
                <a:gd name="T3" fmla="*/ 625 h 7132"/>
                <a:gd name="T4" fmla="*/ 107475 w 6449"/>
                <a:gd name="T5" fmla="*/ 1225 h 7132"/>
                <a:gd name="T6" fmla="*/ 103200 w 6449"/>
                <a:gd name="T7" fmla="*/ 2450 h 7132"/>
                <a:gd name="T8" fmla="*/ 98925 w 6449"/>
                <a:gd name="T9" fmla="*/ 3675 h 7132"/>
                <a:gd name="T10" fmla="*/ 94650 w 6449"/>
                <a:gd name="T11" fmla="*/ 5500 h 7132"/>
                <a:gd name="T12" fmla="*/ 91000 w 6449"/>
                <a:gd name="T13" fmla="*/ 7950 h 7132"/>
                <a:gd name="T14" fmla="*/ 87925 w 6449"/>
                <a:gd name="T15" fmla="*/ 10375 h 7132"/>
                <a:gd name="T16" fmla="*/ 84875 w 6449"/>
                <a:gd name="T17" fmla="*/ 13450 h 7132"/>
                <a:gd name="T18" fmla="*/ 81825 w 6449"/>
                <a:gd name="T19" fmla="*/ 16500 h 7132"/>
                <a:gd name="T20" fmla="*/ 79375 w 6449"/>
                <a:gd name="T21" fmla="*/ 20150 h 7132"/>
                <a:gd name="T22" fmla="*/ 76950 w 6449"/>
                <a:gd name="T23" fmla="*/ 23825 h 7132"/>
                <a:gd name="T24" fmla="*/ 75125 w 6449"/>
                <a:gd name="T25" fmla="*/ 27475 h 7132"/>
                <a:gd name="T26" fmla="*/ 73275 w 6449"/>
                <a:gd name="T27" fmla="*/ 31750 h 7132"/>
                <a:gd name="T28" fmla="*/ 72675 w 6449"/>
                <a:gd name="T29" fmla="*/ 36025 h 7132"/>
                <a:gd name="T30" fmla="*/ 72050 w 6449"/>
                <a:gd name="T31" fmla="*/ 40300 h 7132"/>
                <a:gd name="T32" fmla="*/ 71450 w 6449"/>
                <a:gd name="T33" fmla="*/ 45200 h 7132"/>
                <a:gd name="T34" fmla="*/ 72050 w 6449"/>
                <a:gd name="T35" fmla="*/ 51900 h 7132"/>
                <a:gd name="T36" fmla="*/ 73900 w 6449"/>
                <a:gd name="T37" fmla="*/ 58625 h 7132"/>
                <a:gd name="T38" fmla="*/ 76325 w 6449"/>
                <a:gd name="T39" fmla="*/ 64725 h 7132"/>
                <a:gd name="T40" fmla="*/ 79375 w 6449"/>
                <a:gd name="T41" fmla="*/ 70225 h 7132"/>
                <a:gd name="T42" fmla="*/ 0 w 6449"/>
                <a:gd name="T43" fmla="*/ 163650 h 7132"/>
                <a:gd name="T44" fmla="*/ 9175 w 6449"/>
                <a:gd name="T45" fmla="*/ 170350 h 7132"/>
                <a:gd name="T46" fmla="*/ 17725 w 6449"/>
                <a:gd name="T47" fmla="*/ 178300 h 7132"/>
                <a:gd name="T48" fmla="*/ 97100 w 6449"/>
                <a:gd name="T49" fmla="*/ 85475 h 7132"/>
                <a:gd name="T50" fmla="*/ 101375 w 6449"/>
                <a:gd name="T51" fmla="*/ 87325 h 7132"/>
                <a:gd name="T52" fmla="*/ 106250 w 6449"/>
                <a:gd name="T53" fmla="*/ 88550 h 7132"/>
                <a:gd name="T54" fmla="*/ 111125 w 6449"/>
                <a:gd name="T55" fmla="*/ 89150 h 7132"/>
                <a:gd name="T56" fmla="*/ 116025 w 6449"/>
                <a:gd name="T57" fmla="*/ 89750 h 7132"/>
                <a:gd name="T58" fmla="*/ 120900 w 6449"/>
                <a:gd name="T59" fmla="*/ 89150 h 7132"/>
                <a:gd name="T60" fmla="*/ 125175 w 6449"/>
                <a:gd name="T61" fmla="*/ 88550 h 7132"/>
                <a:gd name="T62" fmla="*/ 129450 w 6449"/>
                <a:gd name="T63" fmla="*/ 87925 h 7132"/>
                <a:gd name="T64" fmla="*/ 133725 w 6449"/>
                <a:gd name="T65" fmla="*/ 86100 h 7132"/>
                <a:gd name="T66" fmla="*/ 137400 w 6449"/>
                <a:gd name="T67" fmla="*/ 84275 h 7132"/>
                <a:gd name="T68" fmla="*/ 141050 w 6449"/>
                <a:gd name="T69" fmla="*/ 81825 h 7132"/>
                <a:gd name="T70" fmla="*/ 144725 w 6449"/>
                <a:gd name="T71" fmla="*/ 79375 h 7132"/>
                <a:gd name="T72" fmla="*/ 147775 w 6449"/>
                <a:gd name="T73" fmla="*/ 76325 h 7132"/>
                <a:gd name="T74" fmla="*/ 150825 w 6449"/>
                <a:gd name="T75" fmla="*/ 73275 h 7132"/>
                <a:gd name="T76" fmla="*/ 153275 w 6449"/>
                <a:gd name="T77" fmla="*/ 70225 h 7132"/>
                <a:gd name="T78" fmla="*/ 155700 w 6449"/>
                <a:gd name="T79" fmla="*/ 65950 h 7132"/>
                <a:gd name="T80" fmla="*/ 157550 w 6449"/>
                <a:gd name="T81" fmla="*/ 62275 h 7132"/>
                <a:gd name="T82" fmla="*/ 158750 w 6449"/>
                <a:gd name="T83" fmla="*/ 58000 h 7132"/>
                <a:gd name="T84" fmla="*/ 159975 w 6449"/>
                <a:gd name="T85" fmla="*/ 53725 h 7132"/>
                <a:gd name="T86" fmla="*/ 160600 w 6449"/>
                <a:gd name="T87" fmla="*/ 49475 h 7132"/>
                <a:gd name="T88" fmla="*/ 161200 w 6449"/>
                <a:gd name="T89" fmla="*/ 45200 h 7132"/>
                <a:gd name="T90" fmla="*/ 160600 w 6449"/>
                <a:gd name="T91" fmla="*/ 40300 h 7132"/>
                <a:gd name="T92" fmla="*/ 159975 w 6449"/>
                <a:gd name="T93" fmla="*/ 36025 h 7132"/>
                <a:gd name="T94" fmla="*/ 158750 w 6449"/>
                <a:gd name="T95" fmla="*/ 31750 h 7132"/>
                <a:gd name="T96" fmla="*/ 157550 w 6449"/>
                <a:gd name="T97" fmla="*/ 27475 h 7132"/>
                <a:gd name="T98" fmla="*/ 155700 w 6449"/>
                <a:gd name="T99" fmla="*/ 23825 h 7132"/>
                <a:gd name="T100" fmla="*/ 153275 w 6449"/>
                <a:gd name="T101" fmla="*/ 20150 h 7132"/>
                <a:gd name="T102" fmla="*/ 150825 w 6449"/>
                <a:gd name="T103" fmla="*/ 16500 h 7132"/>
                <a:gd name="T104" fmla="*/ 147775 w 6449"/>
                <a:gd name="T105" fmla="*/ 13450 h 7132"/>
                <a:gd name="T106" fmla="*/ 144725 w 6449"/>
                <a:gd name="T107" fmla="*/ 10375 h 7132"/>
                <a:gd name="T108" fmla="*/ 141050 w 6449"/>
                <a:gd name="T109" fmla="*/ 7950 h 7132"/>
                <a:gd name="T110" fmla="*/ 137400 w 6449"/>
                <a:gd name="T111" fmla="*/ 5500 h 7132"/>
                <a:gd name="T112" fmla="*/ 133725 w 6449"/>
                <a:gd name="T113" fmla="*/ 3675 h 7132"/>
                <a:gd name="T114" fmla="*/ 129450 w 6449"/>
                <a:gd name="T115" fmla="*/ 2450 h 7132"/>
                <a:gd name="T116" fmla="*/ 125175 w 6449"/>
                <a:gd name="T117" fmla="*/ 1225 h 7132"/>
                <a:gd name="T118" fmla="*/ 120900 w 6449"/>
                <a:gd name="T119" fmla="*/ 625 h 7132"/>
                <a:gd name="T120" fmla="*/ 116025 w 6449"/>
                <a:gd name="T121" fmla="*/ 0 h 71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28" name="Google Shape;589;p37">
              <a:extLst>
                <a:ext uri="{FF2B5EF4-FFF2-40B4-BE49-F238E27FC236}">
                  <a16:creationId xmlns:a16="http://schemas.microsoft.com/office/drawing/2014/main" id="{AF2C5F38-0A2F-7129-9805-93FE192C0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925" y="4985350"/>
              <a:ext cx="128250" cy="148400"/>
            </a:xfrm>
            <a:custGeom>
              <a:avLst/>
              <a:gdLst>
                <a:gd name="T0" fmla="*/ 39075 w 5130"/>
                <a:gd name="T1" fmla="*/ 0 h 5936"/>
                <a:gd name="T2" fmla="*/ 34800 w 5130"/>
                <a:gd name="T3" fmla="*/ 625 h 5936"/>
                <a:gd name="T4" fmla="*/ 30525 w 5130"/>
                <a:gd name="T5" fmla="*/ 1850 h 5936"/>
                <a:gd name="T6" fmla="*/ 26875 w 5130"/>
                <a:gd name="T7" fmla="*/ 3675 h 5936"/>
                <a:gd name="T8" fmla="*/ 22600 w 5130"/>
                <a:gd name="T9" fmla="*/ 5500 h 5936"/>
                <a:gd name="T10" fmla="*/ 18925 w 5130"/>
                <a:gd name="T11" fmla="*/ 7950 h 5936"/>
                <a:gd name="T12" fmla="*/ 15875 w 5130"/>
                <a:gd name="T13" fmla="*/ 10400 h 5936"/>
                <a:gd name="T14" fmla="*/ 12825 w 5130"/>
                <a:gd name="T15" fmla="*/ 13450 h 5936"/>
                <a:gd name="T16" fmla="*/ 9775 w 5130"/>
                <a:gd name="T17" fmla="*/ 16500 h 5936"/>
                <a:gd name="T18" fmla="*/ 7325 w 5130"/>
                <a:gd name="T19" fmla="*/ 20150 h 5936"/>
                <a:gd name="T20" fmla="*/ 4900 w 5130"/>
                <a:gd name="T21" fmla="*/ 23825 h 5936"/>
                <a:gd name="T22" fmla="*/ 3050 w 5130"/>
                <a:gd name="T23" fmla="*/ 27475 h 5936"/>
                <a:gd name="T24" fmla="*/ 1850 w 5130"/>
                <a:gd name="T25" fmla="*/ 31750 h 5936"/>
                <a:gd name="T26" fmla="*/ 625 w 5130"/>
                <a:gd name="T27" fmla="*/ 36650 h 5936"/>
                <a:gd name="T28" fmla="*/ 0 w 5130"/>
                <a:gd name="T29" fmla="*/ 40925 h 5936"/>
                <a:gd name="T30" fmla="*/ 0 w 5130"/>
                <a:gd name="T31" fmla="*/ 45200 h 5936"/>
                <a:gd name="T32" fmla="*/ 0 w 5130"/>
                <a:gd name="T33" fmla="*/ 50075 h 5936"/>
                <a:gd name="T34" fmla="*/ 625 w 5130"/>
                <a:gd name="T35" fmla="*/ 54350 h 5936"/>
                <a:gd name="T36" fmla="*/ 1850 w 5130"/>
                <a:gd name="T37" fmla="*/ 58625 h 5936"/>
                <a:gd name="T38" fmla="*/ 3675 w 5130"/>
                <a:gd name="T39" fmla="*/ 62300 h 5936"/>
                <a:gd name="T40" fmla="*/ 5500 w 5130"/>
                <a:gd name="T41" fmla="*/ 66575 h 5936"/>
                <a:gd name="T42" fmla="*/ 7950 w 5130"/>
                <a:gd name="T43" fmla="*/ 69625 h 5936"/>
                <a:gd name="T44" fmla="*/ 10375 w 5130"/>
                <a:gd name="T45" fmla="*/ 73275 h 5936"/>
                <a:gd name="T46" fmla="*/ 13450 w 5130"/>
                <a:gd name="T47" fmla="*/ 76325 h 5936"/>
                <a:gd name="T48" fmla="*/ 16500 w 5130"/>
                <a:gd name="T49" fmla="*/ 79375 h 5936"/>
                <a:gd name="T50" fmla="*/ 20150 w 5130"/>
                <a:gd name="T51" fmla="*/ 81825 h 5936"/>
                <a:gd name="T52" fmla="*/ 23825 w 5130"/>
                <a:gd name="T53" fmla="*/ 84275 h 5936"/>
                <a:gd name="T54" fmla="*/ 27475 w 5130"/>
                <a:gd name="T55" fmla="*/ 86100 h 5936"/>
                <a:gd name="T56" fmla="*/ 31750 w 5130"/>
                <a:gd name="T57" fmla="*/ 87325 h 5936"/>
                <a:gd name="T58" fmla="*/ 36650 w 5130"/>
                <a:gd name="T59" fmla="*/ 88550 h 5936"/>
                <a:gd name="T60" fmla="*/ 42750 w 5130"/>
                <a:gd name="T61" fmla="*/ 89150 h 5936"/>
                <a:gd name="T62" fmla="*/ 49475 w 5130"/>
                <a:gd name="T63" fmla="*/ 89150 h 5936"/>
                <a:gd name="T64" fmla="*/ 55575 w 5130"/>
                <a:gd name="T65" fmla="*/ 87925 h 5936"/>
                <a:gd name="T66" fmla="*/ 61675 w 5130"/>
                <a:gd name="T67" fmla="*/ 86100 h 5936"/>
                <a:gd name="T68" fmla="*/ 109900 w 5130"/>
                <a:gd name="T69" fmla="*/ 148375 h 5936"/>
                <a:gd name="T70" fmla="*/ 118450 w 5130"/>
                <a:gd name="T71" fmla="*/ 141050 h 5936"/>
                <a:gd name="T72" fmla="*/ 128225 w 5130"/>
                <a:gd name="T73" fmla="*/ 134350 h 5936"/>
                <a:gd name="T74" fmla="*/ 80000 w 5130"/>
                <a:gd name="T75" fmla="*/ 71450 h 5936"/>
                <a:gd name="T76" fmla="*/ 83050 w 5130"/>
                <a:gd name="T77" fmla="*/ 67175 h 5936"/>
                <a:gd name="T78" fmla="*/ 85475 w 5130"/>
                <a:gd name="T79" fmla="*/ 62900 h 5936"/>
                <a:gd name="T80" fmla="*/ 87325 w 5130"/>
                <a:gd name="T81" fmla="*/ 58025 h 5936"/>
                <a:gd name="T82" fmla="*/ 88550 w 5130"/>
                <a:gd name="T83" fmla="*/ 52525 h 5936"/>
                <a:gd name="T84" fmla="*/ 89150 w 5130"/>
                <a:gd name="T85" fmla="*/ 48250 h 5936"/>
                <a:gd name="T86" fmla="*/ 89150 w 5130"/>
                <a:gd name="T87" fmla="*/ 43350 h 5936"/>
                <a:gd name="T88" fmla="*/ 89150 w 5130"/>
                <a:gd name="T89" fmla="*/ 39100 h 5936"/>
                <a:gd name="T90" fmla="*/ 87925 w 5130"/>
                <a:gd name="T91" fmla="*/ 34825 h 5936"/>
                <a:gd name="T92" fmla="*/ 86700 w 5130"/>
                <a:gd name="T93" fmla="*/ 30550 h 5936"/>
                <a:gd name="T94" fmla="*/ 85475 w 5130"/>
                <a:gd name="T95" fmla="*/ 26875 h 5936"/>
                <a:gd name="T96" fmla="*/ 83650 w 5130"/>
                <a:gd name="T97" fmla="*/ 22600 h 5936"/>
                <a:gd name="T98" fmla="*/ 81225 w 5130"/>
                <a:gd name="T99" fmla="*/ 18950 h 5936"/>
                <a:gd name="T100" fmla="*/ 78775 w 5130"/>
                <a:gd name="T101" fmla="*/ 15875 h 5936"/>
                <a:gd name="T102" fmla="*/ 75725 w 5130"/>
                <a:gd name="T103" fmla="*/ 12825 h 5936"/>
                <a:gd name="T104" fmla="*/ 72675 w 5130"/>
                <a:gd name="T105" fmla="*/ 9775 h 5936"/>
                <a:gd name="T106" fmla="*/ 69000 w 5130"/>
                <a:gd name="T107" fmla="*/ 7350 h 5936"/>
                <a:gd name="T108" fmla="*/ 65350 w 5130"/>
                <a:gd name="T109" fmla="*/ 4900 h 5936"/>
                <a:gd name="T110" fmla="*/ 61075 w 5130"/>
                <a:gd name="T111" fmla="*/ 3075 h 5936"/>
                <a:gd name="T112" fmla="*/ 56800 w 5130"/>
                <a:gd name="T113" fmla="*/ 1850 h 5936"/>
                <a:gd name="T114" fmla="*/ 52525 w 5130"/>
                <a:gd name="T115" fmla="*/ 625 h 5936"/>
                <a:gd name="T116" fmla="*/ 48250 w 5130"/>
                <a:gd name="T117" fmla="*/ 0 h 5936"/>
                <a:gd name="T118" fmla="*/ 39075 w 5130"/>
                <a:gd name="T119" fmla="*/ 0 h 59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lnTo>
                    <a:pt x="15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29" name="Google Shape;590;p37">
              <a:extLst>
                <a:ext uri="{FF2B5EF4-FFF2-40B4-BE49-F238E27FC236}">
                  <a16:creationId xmlns:a16="http://schemas.microsoft.com/office/drawing/2014/main" id="{FE144B6E-65FD-2CC6-371F-17D67EF69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175" y="5241175"/>
              <a:ext cx="180125" cy="109325"/>
            </a:xfrm>
            <a:custGeom>
              <a:avLst/>
              <a:gdLst>
                <a:gd name="T0" fmla="*/ 170975 w 7205"/>
                <a:gd name="T1" fmla="*/ 25 h 4373"/>
                <a:gd name="T2" fmla="*/ 80600 w 7205"/>
                <a:gd name="T3" fmla="*/ 37275 h 4373"/>
                <a:gd name="T4" fmla="*/ 77550 w 7205"/>
                <a:gd name="T5" fmla="*/ 34200 h 4373"/>
                <a:gd name="T6" fmla="*/ 74500 w 7205"/>
                <a:gd name="T7" fmla="*/ 31150 h 4373"/>
                <a:gd name="T8" fmla="*/ 71450 w 7205"/>
                <a:gd name="T9" fmla="*/ 28100 h 4373"/>
                <a:gd name="T10" fmla="*/ 67175 w 7205"/>
                <a:gd name="T11" fmla="*/ 25650 h 4373"/>
                <a:gd name="T12" fmla="*/ 63500 w 7205"/>
                <a:gd name="T13" fmla="*/ 23825 h 4373"/>
                <a:gd name="T14" fmla="*/ 59225 w 7205"/>
                <a:gd name="T15" fmla="*/ 22000 h 4373"/>
                <a:gd name="T16" fmla="*/ 54950 w 7205"/>
                <a:gd name="T17" fmla="*/ 20775 h 4373"/>
                <a:gd name="T18" fmla="*/ 50675 w 7205"/>
                <a:gd name="T19" fmla="*/ 20175 h 4373"/>
                <a:gd name="T20" fmla="*/ 46400 w 7205"/>
                <a:gd name="T21" fmla="*/ 19550 h 4373"/>
                <a:gd name="T22" fmla="*/ 42125 w 7205"/>
                <a:gd name="T23" fmla="*/ 20175 h 4373"/>
                <a:gd name="T24" fmla="*/ 37850 w 7205"/>
                <a:gd name="T25" fmla="*/ 20175 h 4373"/>
                <a:gd name="T26" fmla="*/ 33575 w 7205"/>
                <a:gd name="T27" fmla="*/ 21400 h 4373"/>
                <a:gd name="T28" fmla="*/ 29300 w 7205"/>
                <a:gd name="T29" fmla="*/ 22600 h 4373"/>
                <a:gd name="T30" fmla="*/ 25650 w 7205"/>
                <a:gd name="T31" fmla="*/ 24450 h 4373"/>
                <a:gd name="T32" fmla="*/ 21975 w 7205"/>
                <a:gd name="T33" fmla="*/ 26275 h 4373"/>
                <a:gd name="T34" fmla="*/ 18325 w 7205"/>
                <a:gd name="T35" fmla="*/ 28725 h 4373"/>
                <a:gd name="T36" fmla="*/ 14650 w 7205"/>
                <a:gd name="T37" fmla="*/ 31775 h 4373"/>
                <a:gd name="T38" fmla="*/ 11600 w 7205"/>
                <a:gd name="T39" fmla="*/ 34825 h 4373"/>
                <a:gd name="T40" fmla="*/ 8550 w 7205"/>
                <a:gd name="T41" fmla="*/ 37875 h 4373"/>
                <a:gd name="T42" fmla="*/ 6100 w 7205"/>
                <a:gd name="T43" fmla="*/ 42150 h 4373"/>
                <a:gd name="T44" fmla="*/ 4275 w 7205"/>
                <a:gd name="T45" fmla="*/ 45800 h 4373"/>
                <a:gd name="T46" fmla="*/ 2450 w 7205"/>
                <a:gd name="T47" fmla="*/ 50075 h 4373"/>
                <a:gd name="T48" fmla="*/ 1225 w 7205"/>
                <a:gd name="T49" fmla="*/ 54350 h 4373"/>
                <a:gd name="T50" fmla="*/ 625 w 7205"/>
                <a:gd name="T51" fmla="*/ 58625 h 4373"/>
                <a:gd name="T52" fmla="*/ 0 w 7205"/>
                <a:gd name="T53" fmla="*/ 62900 h 4373"/>
                <a:gd name="T54" fmla="*/ 0 w 7205"/>
                <a:gd name="T55" fmla="*/ 67175 h 4373"/>
                <a:gd name="T56" fmla="*/ 625 w 7205"/>
                <a:gd name="T57" fmla="*/ 71450 h 4373"/>
                <a:gd name="T58" fmla="*/ 1825 w 7205"/>
                <a:gd name="T59" fmla="*/ 75725 h 4373"/>
                <a:gd name="T60" fmla="*/ 3050 w 7205"/>
                <a:gd name="T61" fmla="*/ 80000 h 4373"/>
                <a:gd name="T62" fmla="*/ 4875 w 7205"/>
                <a:gd name="T63" fmla="*/ 83675 h 4373"/>
                <a:gd name="T64" fmla="*/ 6725 w 7205"/>
                <a:gd name="T65" fmla="*/ 87950 h 4373"/>
                <a:gd name="T66" fmla="*/ 9150 w 7205"/>
                <a:gd name="T67" fmla="*/ 91000 h 4373"/>
                <a:gd name="T68" fmla="*/ 11600 w 7205"/>
                <a:gd name="T69" fmla="*/ 94650 h 4373"/>
                <a:gd name="T70" fmla="*/ 15275 w 7205"/>
                <a:gd name="T71" fmla="*/ 97700 h 4373"/>
                <a:gd name="T72" fmla="*/ 18325 w 7205"/>
                <a:gd name="T73" fmla="*/ 100775 h 4373"/>
                <a:gd name="T74" fmla="*/ 22600 w 7205"/>
                <a:gd name="T75" fmla="*/ 103200 h 4373"/>
                <a:gd name="T76" fmla="*/ 26250 w 7205"/>
                <a:gd name="T77" fmla="*/ 105025 h 4373"/>
                <a:gd name="T78" fmla="*/ 30525 w 7205"/>
                <a:gd name="T79" fmla="*/ 106875 h 4373"/>
                <a:gd name="T80" fmla="*/ 34800 w 7205"/>
                <a:gd name="T81" fmla="*/ 108100 h 4373"/>
                <a:gd name="T82" fmla="*/ 39075 w 7205"/>
                <a:gd name="T83" fmla="*/ 108700 h 4373"/>
                <a:gd name="T84" fmla="*/ 43350 w 7205"/>
                <a:gd name="T85" fmla="*/ 109300 h 4373"/>
                <a:gd name="T86" fmla="*/ 47625 w 7205"/>
                <a:gd name="T87" fmla="*/ 109300 h 4373"/>
                <a:gd name="T88" fmla="*/ 51900 w 7205"/>
                <a:gd name="T89" fmla="*/ 108700 h 4373"/>
                <a:gd name="T90" fmla="*/ 56175 w 7205"/>
                <a:gd name="T91" fmla="*/ 107475 h 4373"/>
                <a:gd name="T92" fmla="*/ 60450 w 7205"/>
                <a:gd name="T93" fmla="*/ 106250 h 4373"/>
                <a:gd name="T94" fmla="*/ 64125 w 7205"/>
                <a:gd name="T95" fmla="*/ 105025 h 4373"/>
                <a:gd name="T96" fmla="*/ 67775 w 7205"/>
                <a:gd name="T97" fmla="*/ 102600 h 4373"/>
                <a:gd name="T98" fmla="*/ 71450 w 7205"/>
                <a:gd name="T99" fmla="*/ 100150 h 4373"/>
                <a:gd name="T100" fmla="*/ 75100 w 7205"/>
                <a:gd name="T101" fmla="*/ 97700 h 4373"/>
                <a:gd name="T102" fmla="*/ 78150 w 7205"/>
                <a:gd name="T103" fmla="*/ 94650 h 4373"/>
                <a:gd name="T104" fmla="*/ 81200 w 7205"/>
                <a:gd name="T105" fmla="*/ 91000 h 4373"/>
                <a:gd name="T106" fmla="*/ 83650 w 7205"/>
                <a:gd name="T107" fmla="*/ 87325 h 4373"/>
                <a:gd name="T108" fmla="*/ 86700 w 7205"/>
                <a:gd name="T109" fmla="*/ 80000 h 4373"/>
                <a:gd name="T110" fmla="*/ 88525 w 7205"/>
                <a:gd name="T111" fmla="*/ 73275 h 4373"/>
                <a:gd name="T112" fmla="*/ 89750 w 7205"/>
                <a:gd name="T113" fmla="*/ 65950 h 4373"/>
                <a:gd name="T114" fmla="*/ 89150 w 7205"/>
                <a:gd name="T115" fmla="*/ 58625 h 4373"/>
                <a:gd name="T116" fmla="*/ 180125 w 7205"/>
                <a:gd name="T117" fmla="*/ 21400 h 4373"/>
                <a:gd name="T118" fmla="*/ 174625 w 7205"/>
                <a:gd name="T119" fmla="*/ 11000 h 4373"/>
                <a:gd name="T120" fmla="*/ 170975 w 7205"/>
                <a:gd name="T121" fmla="*/ 25 h 437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30" name="Google Shape;591;p37">
              <a:extLst>
                <a:ext uri="{FF2B5EF4-FFF2-40B4-BE49-F238E27FC236}">
                  <a16:creationId xmlns:a16="http://schemas.microsoft.com/office/drawing/2014/main" id="{90A94FB3-9EF6-3C96-49FB-2EF2390E3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575" y="5316900"/>
              <a:ext cx="89175" cy="159975"/>
            </a:xfrm>
            <a:custGeom>
              <a:avLst/>
              <a:gdLst>
                <a:gd name="T0" fmla="*/ 37275 w 3567"/>
                <a:gd name="T1" fmla="*/ 0 h 6399"/>
                <a:gd name="T2" fmla="*/ 34825 w 3567"/>
                <a:gd name="T3" fmla="*/ 71450 h 6399"/>
                <a:gd name="T4" fmla="*/ 29950 w 3567"/>
                <a:gd name="T5" fmla="*/ 72675 h 6399"/>
                <a:gd name="T6" fmla="*/ 25050 w 3567"/>
                <a:gd name="T7" fmla="*/ 75100 h 6399"/>
                <a:gd name="T8" fmla="*/ 20175 w 3567"/>
                <a:gd name="T9" fmla="*/ 77550 h 6399"/>
                <a:gd name="T10" fmla="*/ 15900 w 3567"/>
                <a:gd name="T11" fmla="*/ 80600 h 6399"/>
                <a:gd name="T12" fmla="*/ 12225 w 3567"/>
                <a:gd name="T13" fmla="*/ 83650 h 6399"/>
                <a:gd name="T14" fmla="*/ 9800 w 3567"/>
                <a:gd name="T15" fmla="*/ 87325 h 6399"/>
                <a:gd name="T16" fmla="*/ 6725 w 3567"/>
                <a:gd name="T17" fmla="*/ 90975 h 6399"/>
                <a:gd name="T18" fmla="*/ 4900 w 3567"/>
                <a:gd name="T19" fmla="*/ 94650 h 6399"/>
                <a:gd name="T20" fmla="*/ 3075 w 3567"/>
                <a:gd name="T21" fmla="*/ 98300 h 6399"/>
                <a:gd name="T22" fmla="*/ 1850 w 3567"/>
                <a:gd name="T23" fmla="*/ 102575 h 6399"/>
                <a:gd name="T24" fmla="*/ 625 w 3567"/>
                <a:gd name="T25" fmla="*/ 106850 h 6399"/>
                <a:gd name="T26" fmla="*/ 25 w 3567"/>
                <a:gd name="T27" fmla="*/ 111125 h 6399"/>
                <a:gd name="T28" fmla="*/ 25 w 3567"/>
                <a:gd name="T29" fmla="*/ 115400 h 6399"/>
                <a:gd name="T30" fmla="*/ 25 w 3567"/>
                <a:gd name="T31" fmla="*/ 119675 h 6399"/>
                <a:gd name="T32" fmla="*/ 625 w 3567"/>
                <a:gd name="T33" fmla="*/ 123950 h 6399"/>
                <a:gd name="T34" fmla="*/ 1850 w 3567"/>
                <a:gd name="T35" fmla="*/ 128225 h 6399"/>
                <a:gd name="T36" fmla="*/ 3075 w 3567"/>
                <a:gd name="T37" fmla="*/ 131900 h 6399"/>
                <a:gd name="T38" fmla="*/ 4900 w 3567"/>
                <a:gd name="T39" fmla="*/ 136175 h 6399"/>
                <a:gd name="T40" fmla="*/ 7350 w 3567"/>
                <a:gd name="T41" fmla="*/ 139825 h 6399"/>
                <a:gd name="T42" fmla="*/ 10400 w 3567"/>
                <a:gd name="T43" fmla="*/ 143500 h 6399"/>
                <a:gd name="T44" fmla="*/ 13450 w 3567"/>
                <a:gd name="T45" fmla="*/ 147150 h 6399"/>
                <a:gd name="T46" fmla="*/ 16500 w 3567"/>
                <a:gd name="T47" fmla="*/ 150200 h 6399"/>
                <a:gd name="T48" fmla="*/ 20175 w 3567"/>
                <a:gd name="T49" fmla="*/ 152650 h 6399"/>
                <a:gd name="T50" fmla="*/ 23825 w 3567"/>
                <a:gd name="T51" fmla="*/ 154475 h 6399"/>
                <a:gd name="T52" fmla="*/ 28100 w 3567"/>
                <a:gd name="T53" fmla="*/ 156300 h 6399"/>
                <a:gd name="T54" fmla="*/ 31775 w 3567"/>
                <a:gd name="T55" fmla="*/ 158150 h 6399"/>
                <a:gd name="T56" fmla="*/ 36050 w 3567"/>
                <a:gd name="T57" fmla="*/ 158750 h 6399"/>
                <a:gd name="T58" fmla="*/ 40325 w 3567"/>
                <a:gd name="T59" fmla="*/ 159375 h 6399"/>
                <a:gd name="T60" fmla="*/ 44600 w 3567"/>
                <a:gd name="T61" fmla="*/ 159975 h 6399"/>
                <a:gd name="T62" fmla="*/ 48875 w 3567"/>
                <a:gd name="T63" fmla="*/ 159375 h 6399"/>
                <a:gd name="T64" fmla="*/ 53150 w 3567"/>
                <a:gd name="T65" fmla="*/ 158750 h 6399"/>
                <a:gd name="T66" fmla="*/ 57425 w 3567"/>
                <a:gd name="T67" fmla="*/ 157525 h 6399"/>
                <a:gd name="T68" fmla="*/ 61700 w 3567"/>
                <a:gd name="T69" fmla="*/ 156300 h 6399"/>
                <a:gd name="T70" fmla="*/ 65350 w 3567"/>
                <a:gd name="T71" fmla="*/ 154475 h 6399"/>
                <a:gd name="T72" fmla="*/ 69625 w 3567"/>
                <a:gd name="T73" fmla="*/ 152050 h 6399"/>
                <a:gd name="T74" fmla="*/ 73300 w 3567"/>
                <a:gd name="T75" fmla="*/ 149600 h 6399"/>
                <a:gd name="T76" fmla="*/ 76350 w 3567"/>
                <a:gd name="T77" fmla="*/ 146550 h 6399"/>
                <a:gd name="T78" fmla="*/ 79400 w 3567"/>
                <a:gd name="T79" fmla="*/ 142875 h 6399"/>
                <a:gd name="T80" fmla="*/ 81825 w 3567"/>
                <a:gd name="T81" fmla="*/ 139225 h 6399"/>
                <a:gd name="T82" fmla="*/ 84275 w 3567"/>
                <a:gd name="T83" fmla="*/ 135550 h 6399"/>
                <a:gd name="T84" fmla="*/ 86100 w 3567"/>
                <a:gd name="T85" fmla="*/ 131900 h 6399"/>
                <a:gd name="T86" fmla="*/ 87325 w 3567"/>
                <a:gd name="T87" fmla="*/ 127625 h 6399"/>
                <a:gd name="T88" fmla="*/ 88550 w 3567"/>
                <a:gd name="T89" fmla="*/ 123350 h 6399"/>
                <a:gd name="T90" fmla="*/ 89175 w 3567"/>
                <a:gd name="T91" fmla="*/ 119075 h 6399"/>
                <a:gd name="T92" fmla="*/ 89175 w 3567"/>
                <a:gd name="T93" fmla="*/ 114800 h 6399"/>
                <a:gd name="T94" fmla="*/ 89175 w 3567"/>
                <a:gd name="T95" fmla="*/ 110525 h 6399"/>
                <a:gd name="T96" fmla="*/ 88550 w 3567"/>
                <a:gd name="T97" fmla="*/ 106250 h 6399"/>
                <a:gd name="T98" fmla="*/ 87325 w 3567"/>
                <a:gd name="T99" fmla="*/ 101975 h 6399"/>
                <a:gd name="T100" fmla="*/ 85500 w 3567"/>
                <a:gd name="T101" fmla="*/ 97700 h 6399"/>
                <a:gd name="T102" fmla="*/ 83675 w 3567"/>
                <a:gd name="T103" fmla="*/ 94025 h 6399"/>
                <a:gd name="T104" fmla="*/ 81825 w 3567"/>
                <a:gd name="T105" fmla="*/ 90375 h 6399"/>
                <a:gd name="T106" fmla="*/ 78775 w 3567"/>
                <a:gd name="T107" fmla="*/ 86700 h 6399"/>
                <a:gd name="T108" fmla="*/ 74500 w 3567"/>
                <a:gd name="T109" fmla="*/ 81825 h 6399"/>
                <a:gd name="T110" fmla="*/ 69025 w 3567"/>
                <a:gd name="T111" fmla="*/ 77550 h 6399"/>
                <a:gd name="T112" fmla="*/ 63525 w 3567"/>
                <a:gd name="T113" fmla="*/ 74500 h 6399"/>
                <a:gd name="T114" fmla="*/ 58025 w 3567"/>
                <a:gd name="T115" fmla="*/ 72675 h 6399"/>
                <a:gd name="T116" fmla="*/ 60475 w 3567"/>
                <a:gd name="T117" fmla="*/ 625 h 6399"/>
                <a:gd name="T118" fmla="*/ 60475 w 3567"/>
                <a:gd name="T119" fmla="*/ 625 h 6399"/>
                <a:gd name="T120" fmla="*/ 53150 w 3567"/>
                <a:gd name="T121" fmla="*/ 1225 h 6399"/>
                <a:gd name="T122" fmla="*/ 45200 w 3567"/>
                <a:gd name="T123" fmla="*/ 625 h 6399"/>
                <a:gd name="T124" fmla="*/ 37275 w 3567"/>
                <a:gd name="T125" fmla="*/ 0 h 639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31" name="Google Shape;592;p37">
              <a:extLst>
                <a:ext uri="{FF2B5EF4-FFF2-40B4-BE49-F238E27FC236}">
                  <a16:creationId xmlns:a16="http://schemas.microsoft.com/office/drawing/2014/main" id="{1FF12273-E078-099D-3FF2-2983FCB3E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100" y="5194175"/>
              <a:ext cx="161850" cy="89775"/>
            </a:xfrm>
            <a:custGeom>
              <a:avLst/>
              <a:gdLst>
                <a:gd name="T0" fmla="*/ 114800 w 6474"/>
                <a:gd name="T1" fmla="*/ 0 h 3591"/>
                <a:gd name="T2" fmla="*/ 110550 w 6474"/>
                <a:gd name="T3" fmla="*/ 625 h 3591"/>
                <a:gd name="T4" fmla="*/ 106275 w 6474"/>
                <a:gd name="T5" fmla="*/ 1825 h 3591"/>
                <a:gd name="T6" fmla="*/ 102000 w 6474"/>
                <a:gd name="T7" fmla="*/ 3050 h 3591"/>
                <a:gd name="T8" fmla="*/ 97100 w 6474"/>
                <a:gd name="T9" fmla="*/ 4900 h 3591"/>
                <a:gd name="T10" fmla="*/ 92825 w 6474"/>
                <a:gd name="T11" fmla="*/ 7325 h 3591"/>
                <a:gd name="T12" fmla="*/ 89175 w 6474"/>
                <a:gd name="T13" fmla="*/ 9775 h 3591"/>
                <a:gd name="T14" fmla="*/ 85500 w 6474"/>
                <a:gd name="T15" fmla="*/ 12825 h 3591"/>
                <a:gd name="T16" fmla="*/ 82450 w 6474"/>
                <a:gd name="T17" fmla="*/ 16500 h 3591"/>
                <a:gd name="T18" fmla="*/ 80000 w 6474"/>
                <a:gd name="T19" fmla="*/ 20150 h 3591"/>
                <a:gd name="T20" fmla="*/ 77575 w 6474"/>
                <a:gd name="T21" fmla="*/ 23825 h 3591"/>
                <a:gd name="T22" fmla="*/ 75725 w 6474"/>
                <a:gd name="T23" fmla="*/ 28100 h 3591"/>
                <a:gd name="T24" fmla="*/ 2475 w 6474"/>
                <a:gd name="T25" fmla="*/ 18925 h 3591"/>
                <a:gd name="T26" fmla="*/ 1850 w 6474"/>
                <a:gd name="T27" fmla="*/ 30525 h 3591"/>
                <a:gd name="T28" fmla="*/ 25 w 6474"/>
                <a:gd name="T29" fmla="*/ 41525 h 3591"/>
                <a:gd name="T30" fmla="*/ 72675 w 6474"/>
                <a:gd name="T31" fmla="*/ 50675 h 3591"/>
                <a:gd name="T32" fmla="*/ 73300 w 6474"/>
                <a:gd name="T33" fmla="*/ 55575 h 3591"/>
                <a:gd name="T34" fmla="*/ 75125 w 6474"/>
                <a:gd name="T35" fmla="*/ 60450 h 3591"/>
                <a:gd name="T36" fmla="*/ 76950 w 6474"/>
                <a:gd name="T37" fmla="*/ 64125 h 3591"/>
                <a:gd name="T38" fmla="*/ 78800 w 6474"/>
                <a:gd name="T39" fmla="*/ 68400 h 3591"/>
                <a:gd name="T40" fmla="*/ 81225 w 6474"/>
                <a:gd name="T41" fmla="*/ 72050 h 3591"/>
                <a:gd name="T42" fmla="*/ 84275 w 6474"/>
                <a:gd name="T43" fmla="*/ 75100 h 3591"/>
                <a:gd name="T44" fmla="*/ 87325 w 6474"/>
                <a:gd name="T45" fmla="*/ 78150 h 3591"/>
                <a:gd name="T46" fmla="*/ 90400 w 6474"/>
                <a:gd name="T47" fmla="*/ 81200 h 3591"/>
                <a:gd name="T48" fmla="*/ 94050 w 6474"/>
                <a:gd name="T49" fmla="*/ 83650 h 3591"/>
                <a:gd name="T50" fmla="*/ 97725 w 6474"/>
                <a:gd name="T51" fmla="*/ 85475 h 3591"/>
                <a:gd name="T52" fmla="*/ 102000 w 6474"/>
                <a:gd name="T53" fmla="*/ 87325 h 3591"/>
                <a:gd name="T54" fmla="*/ 106275 w 6474"/>
                <a:gd name="T55" fmla="*/ 88525 h 3591"/>
                <a:gd name="T56" fmla="*/ 110550 w 6474"/>
                <a:gd name="T57" fmla="*/ 89150 h 3591"/>
                <a:gd name="T58" fmla="*/ 114800 w 6474"/>
                <a:gd name="T59" fmla="*/ 89750 h 3591"/>
                <a:gd name="T60" fmla="*/ 119075 w 6474"/>
                <a:gd name="T61" fmla="*/ 89750 h 3591"/>
                <a:gd name="T62" fmla="*/ 123350 w 6474"/>
                <a:gd name="T63" fmla="*/ 89150 h 3591"/>
                <a:gd name="T64" fmla="*/ 127625 w 6474"/>
                <a:gd name="T65" fmla="*/ 88525 h 3591"/>
                <a:gd name="T66" fmla="*/ 131900 w 6474"/>
                <a:gd name="T67" fmla="*/ 86700 h 3591"/>
                <a:gd name="T68" fmla="*/ 136175 w 6474"/>
                <a:gd name="T69" fmla="*/ 85475 h 3591"/>
                <a:gd name="T70" fmla="*/ 140450 w 6474"/>
                <a:gd name="T71" fmla="*/ 83050 h 3591"/>
                <a:gd name="T72" fmla="*/ 144125 w 6474"/>
                <a:gd name="T73" fmla="*/ 80600 h 3591"/>
                <a:gd name="T74" fmla="*/ 147175 w 6474"/>
                <a:gd name="T75" fmla="*/ 77550 h 3591"/>
                <a:gd name="T76" fmla="*/ 150225 w 6474"/>
                <a:gd name="T77" fmla="*/ 74500 h 3591"/>
                <a:gd name="T78" fmla="*/ 153275 w 6474"/>
                <a:gd name="T79" fmla="*/ 71450 h 3591"/>
                <a:gd name="T80" fmla="*/ 155100 w 6474"/>
                <a:gd name="T81" fmla="*/ 67775 h 3591"/>
                <a:gd name="T82" fmla="*/ 157550 w 6474"/>
                <a:gd name="T83" fmla="*/ 64125 h 3591"/>
                <a:gd name="T84" fmla="*/ 158775 w 6474"/>
                <a:gd name="T85" fmla="*/ 59850 h 3591"/>
                <a:gd name="T86" fmla="*/ 160000 w 6474"/>
                <a:gd name="T87" fmla="*/ 55575 h 3591"/>
                <a:gd name="T88" fmla="*/ 161225 w 6474"/>
                <a:gd name="T89" fmla="*/ 51900 h 3591"/>
                <a:gd name="T90" fmla="*/ 161825 w 6474"/>
                <a:gd name="T91" fmla="*/ 47025 h 3591"/>
                <a:gd name="T92" fmla="*/ 161825 w 6474"/>
                <a:gd name="T93" fmla="*/ 42750 h 3591"/>
                <a:gd name="T94" fmla="*/ 161225 w 6474"/>
                <a:gd name="T95" fmla="*/ 38475 h 3591"/>
                <a:gd name="T96" fmla="*/ 160600 w 6474"/>
                <a:gd name="T97" fmla="*/ 34200 h 3591"/>
                <a:gd name="T98" fmla="*/ 158775 w 6474"/>
                <a:gd name="T99" fmla="*/ 29925 h 3591"/>
                <a:gd name="T100" fmla="*/ 156950 w 6474"/>
                <a:gd name="T101" fmla="*/ 25650 h 3591"/>
                <a:gd name="T102" fmla="*/ 155100 w 6474"/>
                <a:gd name="T103" fmla="*/ 21375 h 3591"/>
                <a:gd name="T104" fmla="*/ 152675 w 6474"/>
                <a:gd name="T105" fmla="*/ 17700 h 3591"/>
                <a:gd name="T106" fmla="*/ 149625 w 6474"/>
                <a:gd name="T107" fmla="*/ 14650 h 3591"/>
                <a:gd name="T108" fmla="*/ 146550 w 6474"/>
                <a:gd name="T109" fmla="*/ 11600 h 3591"/>
                <a:gd name="T110" fmla="*/ 143500 w 6474"/>
                <a:gd name="T111" fmla="*/ 8550 h 3591"/>
                <a:gd name="T112" fmla="*/ 139850 w 6474"/>
                <a:gd name="T113" fmla="*/ 6725 h 3591"/>
                <a:gd name="T114" fmla="*/ 136175 w 6474"/>
                <a:gd name="T115" fmla="*/ 4275 h 3591"/>
                <a:gd name="T116" fmla="*/ 131900 w 6474"/>
                <a:gd name="T117" fmla="*/ 3050 h 3591"/>
                <a:gd name="T118" fmla="*/ 127625 w 6474"/>
                <a:gd name="T119" fmla="*/ 1825 h 3591"/>
                <a:gd name="T120" fmla="*/ 123350 w 6474"/>
                <a:gd name="T121" fmla="*/ 625 h 3591"/>
                <a:gd name="T122" fmla="*/ 119075 w 6474"/>
                <a:gd name="T123" fmla="*/ 625 h 3591"/>
                <a:gd name="T124" fmla="*/ 114800 w 6474"/>
                <a:gd name="T125" fmla="*/ 0 h 359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32" name="Google Shape;593;p37">
              <a:extLst>
                <a:ext uri="{FF2B5EF4-FFF2-40B4-BE49-F238E27FC236}">
                  <a16:creationId xmlns:a16="http://schemas.microsoft.com/office/drawing/2014/main" id="{60EEF749-424E-6CBE-5336-1B85137BE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0075" y="5116000"/>
              <a:ext cx="189300" cy="189925"/>
            </a:xfrm>
            <a:custGeom>
              <a:avLst/>
              <a:gdLst>
                <a:gd name="T0" fmla="*/ 84875 w 7572"/>
                <a:gd name="T1" fmla="*/ 625 h 7597"/>
                <a:gd name="T2" fmla="*/ 66550 w 7572"/>
                <a:gd name="T3" fmla="*/ 4300 h 7597"/>
                <a:gd name="T4" fmla="*/ 49450 w 7572"/>
                <a:gd name="T5" fmla="*/ 11625 h 7597"/>
                <a:gd name="T6" fmla="*/ 34800 w 7572"/>
                <a:gd name="T7" fmla="*/ 22000 h 7597"/>
                <a:gd name="T8" fmla="*/ 21975 w 7572"/>
                <a:gd name="T9" fmla="*/ 34825 h 7597"/>
                <a:gd name="T10" fmla="*/ 11600 w 7572"/>
                <a:gd name="T11" fmla="*/ 49475 h 7597"/>
                <a:gd name="T12" fmla="*/ 4275 w 7572"/>
                <a:gd name="T13" fmla="*/ 66575 h 7597"/>
                <a:gd name="T14" fmla="*/ 600 w 7572"/>
                <a:gd name="T15" fmla="*/ 85500 h 7597"/>
                <a:gd name="T16" fmla="*/ 600 w 7572"/>
                <a:gd name="T17" fmla="*/ 104425 h 7597"/>
                <a:gd name="T18" fmla="*/ 4275 w 7572"/>
                <a:gd name="T19" fmla="*/ 123350 h 7597"/>
                <a:gd name="T20" fmla="*/ 11600 w 7572"/>
                <a:gd name="T21" fmla="*/ 139850 h 7597"/>
                <a:gd name="T22" fmla="*/ 21975 w 7572"/>
                <a:gd name="T23" fmla="*/ 155100 h 7597"/>
                <a:gd name="T24" fmla="*/ 34800 w 7572"/>
                <a:gd name="T25" fmla="*/ 167925 h 7597"/>
                <a:gd name="T26" fmla="*/ 49450 w 7572"/>
                <a:gd name="T27" fmla="*/ 178325 h 7597"/>
                <a:gd name="T28" fmla="*/ 66550 w 7572"/>
                <a:gd name="T29" fmla="*/ 185650 h 7597"/>
                <a:gd name="T30" fmla="*/ 84875 w 7572"/>
                <a:gd name="T31" fmla="*/ 189300 h 7597"/>
                <a:gd name="T32" fmla="*/ 104400 w 7572"/>
                <a:gd name="T33" fmla="*/ 189300 h 7597"/>
                <a:gd name="T34" fmla="*/ 122725 w 7572"/>
                <a:gd name="T35" fmla="*/ 185650 h 7597"/>
                <a:gd name="T36" fmla="*/ 139825 w 7572"/>
                <a:gd name="T37" fmla="*/ 178325 h 7597"/>
                <a:gd name="T38" fmla="*/ 155075 w 7572"/>
                <a:gd name="T39" fmla="*/ 167925 h 7597"/>
                <a:gd name="T40" fmla="*/ 167900 w 7572"/>
                <a:gd name="T41" fmla="*/ 155100 h 7597"/>
                <a:gd name="T42" fmla="*/ 178300 w 7572"/>
                <a:gd name="T43" fmla="*/ 139850 h 7597"/>
                <a:gd name="T44" fmla="*/ 185625 w 7572"/>
                <a:gd name="T45" fmla="*/ 123350 h 7597"/>
                <a:gd name="T46" fmla="*/ 189275 w 7572"/>
                <a:gd name="T47" fmla="*/ 104425 h 7597"/>
                <a:gd name="T48" fmla="*/ 189275 w 7572"/>
                <a:gd name="T49" fmla="*/ 85500 h 7597"/>
                <a:gd name="T50" fmla="*/ 185625 w 7572"/>
                <a:gd name="T51" fmla="*/ 66575 h 7597"/>
                <a:gd name="T52" fmla="*/ 178300 w 7572"/>
                <a:gd name="T53" fmla="*/ 49475 h 7597"/>
                <a:gd name="T54" fmla="*/ 167900 w 7572"/>
                <a:gd name="T55" fmla="*/ 34825 h 7597"/>
                <a:gd name="T56" fmla="*/ 155075 w 7572"/>
                <a:gd name="T57" fmla="*/ 22000 h 7597"/>
                <a:gd name="T58" fmla="*/ 139825 w 7572"/>
                <a:gd name="T59" fmla="*/ 11625 h 7597"/>
                <a:gd name="T60" fmla="*/ 122725 w 7572"/>
                <a:gd name="T61" fmla="*/ 4300 h 7597"/>
                <a:gd name="T62" fmla="*/ 104400 w 7572"/>
                <a:gd name="T63" fmla="*/ 625 h 759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6224" name="Google Shape;594;p37">
            <a:extLst>
              <a:ext uri="{FF2B5EF4-FFF2-40B4-BE49-F238E27FC236}">
                <a16:creationId xmlns:a16="http://schemas.microsoft.com/office/drawing/2014/main" id="{7277391E-11DF-9929-8D29-5D88DF271DEF}"/>
              </a:ext>
            </a:extLst>
          </p:cNvPr>
          <p:cNvSpPr>
            <a:spLocks/>
          </p:cNvSpPr>
          <p:nvPr userDrawn="1"/>
        </p:nvSpPr>
        <p:spPr bwMode="auto">
          <a:xfrm>
            <a:off x="4584700" y="4164013"/>
            <a:ext cx="352425" cy="195262"/>
          </a:xfrm>
          <a:custGeom>
            <a:avLst/>
            <a:gdLst>
              <a:gd name="T0" fmla="*/ 5973235 w 19002"/>
              <a:gd name="T1" fmla="*/ 456225 h 10503"/>
              <a:gd name="T2" fmla="*/ 5973235 w 19002"/>
              <a:gd name="T3" fmla="*/ 565801 h 10503"/>
              <a:gd name="T4" fmla="*/ 5822227 w 19002"/>
              <a:gd name="T5" fmla="*/ 641838 h 10503"/>
              <a:gd name="T6" fmla="*/ 5721444 w 19002"/>
              <a:gd name="T7" fmla="*/ 540554 h 10503"/>
              <a:gd name="T8" fmla="*/ 5754810 w 19002"/>
              <a:gd name="T9" fmla="*/ 413726 h 10503"/>
              <a:gd name="T10" fmla="*/ 5477555 w 19002"/>
              <a:gd name="T11" fmla="*/ 353 h 10503"/>
              <a:gd name="T12" fmla="*/ 5158347 w 19002"/>
              <a:gd name="T13" fmla="*/ 59454 h 10503"/>
              <a:gd name="T14" fmla="*/ 4906556 w 19002"/>
              <a:gd name="T15" fmla="*/ 211176 h 10503"/>
              <a:gd name="T16" fmla="*/ 4721479 w 19002"/>
              <a:gd name="T17" fmla="*/ 439288 h 10503"/>
              <a:gd name="T18" fmla="*/ 4620696 w 19002"/>
              <a:gd name="T19" fmla="*/ 726167 h 10503"/>
              <a:gd name="T20" fmla="*/ 2403044 w 19002"/>
              <a:gd name="T21" fmla="*/ 1587120 h 10503"/>
              <a:gd name="T22" fmla="*/ 2848166 w 19002"/>
              <a:gd name="T23" fmla="*/ 1857397 h 10503"/>
              <a:gd name="T24" fmla="*/ 3301875 w 19002"/>
              <a:gd name="T25" fmla="*/ 2009137 h 10503"/>
              <a:gd name="T26" fmla="*/ 3763837 w 19002"/>
              <a:gd name="T27" fmla="*/ 2051301 h 10503"/>
              <a:gd name="T28" fmla="*/ 4225817 w 19002"/>
              <a:gd name="T29" fmla="*/ 1975617 h 10503"/>
              <a:gd name="T30" fmla="*/ 4830867 w 19002"/>
              <a:gd name="T31" fmla="*/ 1722258 h 10503"/>
              <a:gd name="T32" fmla="*/ 5133235 w 19002"/>
              <a:gd name="T33" fmla="*/ 1511082 h 10503"/>
              <a:gd name="T34" fmla="*/ 5242271 w 19002"/>
              <a:gd name="T35" fmla="*/ 1561891 h 10503"/>
              <a:gd name="T36" fmla="*/ 5175206 w 19002"/>
              <a:gd name="T37" fmla="*/ 1680094 h 10503"/>
              <a:gd name="T38" fmla="*/ 4713225 w 19002"/>
              <a:gd name="T39" fmla="*/ 1975617 h 10503"/>
              <a:gd name="T40" fmla="*/ 4158734 w 19002"/>
              <a:gd name="T41" fmla="*/ 2169503 h 10503"/>
              <a:gd name="T42" fmla="*/ 3713631 w 19002"/>
              <a:gd name="T43" fmla="*/ 2220313 h 10503"/>
              <a:gd name="T44" fmla="*/ 3201092 w 19002"/>
              <a:gd name="T45" fmla="*/ 2152920 h 10503"/>
              <a:gd name="T46" fmla="*/ 2637994 w 19002"/>
              <a:gd name="T47" fmla="*/ 1933434 h 10503"/>
              <a:gd name="T48" fmla="*/ 2453269 w 19002"/>
              <a:gd name="T49" fmla="*/ 1899580 h 10503"/>
              <a:gd name="T50" fmla="*/ 33718 w 19002"/>
              <a:gd name="T51" fmla="*/ 2718368 h 10503"/>
              <a:gd name="T52" fmla="*/ 352 w 19002"/>
              <a:gd name="T53" fmla="*/ 2836570 h 10503"/>
              <a:gd name="T54" fmla="*/ 109389 w 19002"/>
              <a:gd name="T55" fmla="*/ 2980000 h 10503"/>
              <a:gd name="T56" fmla="*/ 58812 w 19002"/>
              <a:gd name="T57" fmla="*/ 3056037 h 10503"/>
              <a:gd name="T58" fmla="*/ 352 w 19002"/>
              <a:gd name="T59" fmla="*/ 3165613 h 10503"/>
              <a:gd name="T60" fmla="*/ 42305 w 19002"/>
              <a:gd name="T61" fmla="*/ 3309378 h 10503"/>
              <a:gd name="T62" fmla="*/ 201918 w 19002"/>
              <a:gd name="T63" fmla="*/ 3359852 h 10503"/>
              <a:gd name="T64" fmla="*/ 260730 w 19002"/>
              <a:gd name="T65" fmla="*/ 3410662 h 10503"/>
              <a:gd name="T66" fmla="*/ 352926 w 19002"/>
              <a:gd name="T67" fmla="*/ 3562384 h 10503"/>
              <a:gd name="T68" fmla="*/ 521126 w 19002"/>
              <a:gd name="T69" fmla="*/ 3554092 h 10503"/>
              <a:gd name="T70" fmla="*/ 2679966 w 19002"/>
              <a:gd name="T71" fmla="*/ 2760532 h 10503"/>
              <a:gd name="T72" fmla="*/ 3595989 w 19002"/>
              <a:gd name="T73" fmla="*/ 2971708 h 10503"/>
              <a:gd name="T74" fmla="*/ 4217545 w 19002"/>
              <a:gd name="T75" fmla="*/ 3596256 h 10503"/>
              <a:gd name="T76" fmla="*/ 4603837 w 19002"/>
              <a:gd name="T77" fmla="*/ 3630129 h 10503"/>
              <a:gd name="T78" fmla="*/ 4688113 w 19002"/>
              <a:gd name="T79" fmla="*/ 3571028 h 10503"/>
              <a:gd name="T80" fmla="*/ 4612442 w 19002"/>
              <a:gd name="T81" fmla="*/ 3486346 h 10503"/>
              <a:gd name="T82" fmla="*/ 4494800 w 19002"/>
              <a:gd name="T83" fmla="*/ 2954772 h 10503"/>
              <a:gd name="T84" fmla="*/ 5116376 w 19002"/>
              <a:gd name="T85" fmla="*/ 2802697 h 10503"/>
              <a:gd name="T86" fmla="*/ 5603802 w 19002"/>
              <a:gd name="T87" fmla="*/ 2549356 h 10503"/>
              <a:gd name="T88" fmla="*/ 5872452 w 19002"/>
              <a:gd name="T89" fmla="*/ 2287705 h 10503"/>
              <a:gd name="T90" fmla="*/ 6057511 w 19002"/>
              <a:gd name="T91" fmla="*/ 1924808 h 10503"/>
              <a:gd name="T92" fmla="*/ 6141435 w 19002"/>
              <a:gd name="T93" fmla="*/ 1460626 h 10503"/>
              <a:gd name="T94" fmla="*/ 6132848 w 19002"/>
              <a:gd name="T95" fmla="*/ 953926 h 10503"/>
              <a:gd name="T96" fmla="*/ 6292442 w 19002"/>
              <a:gd name="T97" fmla="*/ 734459 h 10503"/>
              <a:gd name="T98" fmla="*/ 6536332 w 19002"/>
              <a:gd name="T99" fmla="*/ 607965 h 10503"/>
              <a:gd name="T100" fmla="*/ 6115989 w 19002"/>
              <a:gd name="T101" fmla="*/ 354606 h 10503"/>
              <a:gd name="T102" fmla="*/ 5796781 w 19002"/>
              <a:gd name="T103" fmla="*/ 92974 h 10503"/>
              <a:gd name="T104" fmla="*/ 5477555 w 19002"/>
              <a:gd name="T105" fmla="*/ 353 h 1050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lnTo>
                  <a:pt x="17072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14421" name="Google Shape;595;p37">
            <a:extLst>
              <a:ext uri="{FF2B5EF4-FFF2-40B4-BE49-F238E27FC236}">
                <a16:creationId xmlns:a16="http://schemas.microsoft.com/office/drawing/2014/main" id="{76298019-CD71-1DA1-ED7A-2EF4025E21C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131513" y="4127500"/>
            <a:ext cx="255587" cy="293688"/>
            <a:chOff x="6685175" y="5036025"/>
            <a:chExt cx="346225" cy="398125"/>
          </a:xfrm>
          <a:solidFill>
            <a:srgbClr val="334F74"/>
          </a:solidFill>
        </p:grpSpPr>
        <p:sp>
          <p:nvSpPr>
            <p:cNvPr id="14422" name="Google Shape;596;p37">
              <a:extLst>
                <a:ext uri="{FF2B5EF4-FFF2-40B4-BE49-F238E27FC236}">
                  <a16:creationId xmlns:a16="http://schemas.microsoft.com/office/drawing/2014/main" id="{83036D91-A704-DD36-D089-E44F20557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3800" y="5036025"/>
              <a:ext cx="105650" cy="147775"/>
            </a:xfrm>
            <a:custGeom>
              <a:avLst/>
              <a:gdLst>
                <a:gd name="T0" fmla="*/ 73275 w 4226"/>
                <a:gd name="T1" fmla="*/ 25 h 5911"/>
                <a:gd name="T2" fmla="*/ 68400 w 4226"/>
                <a:gd name="T3" fmla="*/ 625 h 5911"/>
                <a:gd name="T4" fmla="*/ 62900 w 4226"/>
                <a:gd name="T5" fmla="*/ 1850 h 5911"/>
                <a:gd name="T6" fmla="*/ 56800 w 4226"/>
                <a:gd name="T7" fmla="*/ 3675 h 5911"/>
                <a:gd name="T8" fmla="*/ 50675 w 4226"/>
                <a:gd name="T9" fmla="*/ 6725 h 5911"/>
                <a:gd name="T10" fmla="*/ 44575 w 4226"/>
                <a:gd name="T11" fmla="*/ 10400 h 5911"/>
                <a:gd name="T12" fmla="*/ 38475 w 4226"/>
                <a:gd name="T13" fmla="*/ 15275 h 5911"/>
                <a:gd name="T14" fmla="*/ 32975 w 4226"/>
                <a:gd name="T15" fmla="*/ 20175 h 5911"/>
                <a:gd name="T16" fmla="*/ 26875 w 4226"/>
                <a:gd name="T17" fmla="*/ 25650 h 5911"/>
                <a:gd name="T18" fmla="*/ 21375 w 4226"/>
                <a:gd name="T19" fmla="*/ 31775 h 5911"/>
                <a:gd name="T20" fmla="*/ 16500 w 4226"/>
                <a:gd name="T21" fmla="*/ 38475 h 5911"/>
                <a:gd name="T22" fmla="*/ 12225 w 4226"/>
                <a:gd name="T23" fmla="*/ 45200 h 5911"/>
                <a:gd name="T24" fmla="*/ 7950 w 4226"/>
                <a:gd name="T25" fmla="*/ 52525 h 5911"/>
                <a:gd name="T26" fmla="*/ 4900 w 4226"/>
                <a:gd name="T27" fmla="*/ 59250 h 5911"/>
                <a:gd name="T28" fmla="*/ 2450 w 4226"/>
                <a:gd name="T29" fmla="*/ 66575 h 5911"/>
                <a:gd name="T30" fmla="*/ 625 w 4226"/>
                <a:gd name="T31" fmla="*/ 73900 h 5911"/>
                <a:gd name="T32" fmla="*/ 0 w 4226"/>
                <a:gd name="T33" fmla="*/ 81225 h 5911"/>
                <a:gd name="T34" fmla="*/ 0 w 4226"/>
                <a:gd name="T35" fmla="*/ 87925 h 5911"/>
                <a:gd name="T36" fmla="*/ 1225 w 4226"/>
                <a:gd name="T37" fmla="*/ 94650 h 5911"/>
                <a:gd name="T38" fmla="*/ 3050 w 4226"/>
                <a:gd name="T39" fmla="*/ 101375 h 5911"/>
                <a:gd name="T40" fmla="*/ 4900 w 4226"/>
                <a:gd name="T41" fmla="*/ 107475 h 5911"/>
                <a:gd name="T42" fmla="*/ 7325 w 4226"/>
                <a:gd name="T43" fmla="*/ 113575 h 5911"/>
                <a:gd name="T44" fmla="*/ 10375 w 4226"/>
                <a:gd name="T45" fmla="*/ 119075 h 5911"/>
                <a:gd name="T46" fmla="*/ 14050 w 4226"/>
                <a:gd name="T47" fmla="*/ 123950 h 5911"/>
                <a:gd name="T48" fmla="*/ 17700 w 4226"/>
                <a:gd name="T49" fmla="*/ 128850 h 5911"/>
                <a:gd name="T50" fmla="*/ 21375 w 4226"/>
                <a:gd name="T51" fmla="*/ 133125 h 5911"/>
                <a:gd name="T52" fmla="*/ 25650 w 4226"/>
                <a:gd name="T53" fmla="*/ 136775 h 5911"/>
                <a:gd name="T54" fmla="*/ 30525 w 4226"/>
                <a:gd name="T55" fmla="*/ 140450 h 5911"/>
                <a:gd name="T56" fmla="*/ 34800 w 4226"/>
                <a:gd name="T57" fmla="*/ 142900 h 5911"/>
                <a:gd name="T58" fmla="*/ 39700 w 4226"/>
                <a:gd name="T59" fmla="*/ 145325 h 5911"/>
                <a:gd name="T60" fmla="*/ 45175 w 4226"/>
                <a:gd name="T61" fmla="*/ 146550 h 5911"/>
                <a:gd name="T62" fmla="*/ 50075 w 4226"/>
                <a:gd name="T63" fmla="*/ 147775 h 5911"/>
                <a:gd name="T64" fmla="*/ 61050 w 4226"/>
                <a:gd name="T65" fmla="*/ 147775 h 5911"/>
                <a:gd name="T66" fmla="*/ 66550 w 4226"/>
                <a:gd name="T67" fmla="*/ 146550 h 5911"/>
                <a:gd name="T68" fmla="*/ 71450 w 4226"/>
                <a:gd name="T69" fmla="*/ 144725 h 5911"/>
                <a:gd name="T70" fmla="*/ 76325 w 4226"/>
                <a:gd name="T71" fmla="*/ 142900 h 5911"/>
                <a:gd name="T72" fmla="*/ 80600 w 4226"/>
                <a:gd name="T73" fmla="*/ 139825 h 5911"/>
                <a:gd name="T74" fmla="*/ 84875 w 4226"/>
                <a:gd name="T75" fmla="*/ 136775 h 5911"/>
                <a:gd name="T76" fmla="*/ 88525 w 4226"/>
                <a:gd name="T77" fmla="*/ 132500 h 5911"/>
                <a:gd name="T78" fmla="*/ 92200 w 4226"/>
                <a:gd name="T79" fmla="*/ 128225 h 5911"/>
                <a:gd name="T80" fmla="*/ 95250 w 4226"/>
                <a:gd name="T81" fmla="*/ 123350 h 5911"/>
                <a:gd name="T82" fmla="*/ 98300 w 4226"/>
                <a:gd name="T83" fmla="*/ 118475 h 5911"/>
                <a:gd name="T84" fmla="*/ 100750 w 4226"/>
                <a:gd name="T85" fmla="*/ 112975 h 5911"/>
                <a:gd name="T86" fmla="*/ 102575 w 4226"/>
                <a:gd name="T87" fmla="*/ 106875 h 5911"/>
                <a:gd name="T88" fmla="*/ 103800 w 4226"/>
                <a:gd name="T89" fmla="*/ 100750 h 5911"/>
                <a:gd name="T90" fmla="*/ 105025 w 4226"/>
                <a:gd name="T91" fmla="*/ 94650 h 5911"/>
                <a:gd name="T92" fmla="*/ 105625 w 4226"/>
                <a:gd name="T93" fmla="*/ 87925 h 5911"/>
                <a:gd name="T94" fmla="*/ 105025 w 4226"/>
                <a:gd name="T95" fmla="*/ 81225 h 5911"/>
                <a:gd name="T96" fmla="*/ 104400 w 4226"/>
                <a:gd name="T97" fmla="*/ 74500 h 5911"/>
                <a:gd name="T98" fmla="*/ 101350 w 4226"/>
                <a:gd name="T99" fmla="*/ 47025 h 5911"/>
                <a:gd name="T100" fmla="*/ 98925 w 4226"/>
                <a:gd name="T101" fmla="*/ 34200 h 5911"/>
                <a:gd name="T102" fmla="*/ 95875 w 4226"/>
                <a:gd name="T103" fmla="*/ 22600 h 5911"/>
                <a:gd name="T104" fmla="*/ 93425 w 4226"/>
                <a:gd name="T105" fmla="*/ 17100 h 5911"/>
                <a:gd name="T106" fmla="*/ 91600 w 4226"/>
                <a:gd name="T107" fmla="*/ 12825 h 5911"/>
                <a:gd name="T108" fmla="*/ 88525 w 4226"/>
                <a:gd name="T109" fmla="*/ 8550 h 5911"/>
                <a:gd name="T110" fmla="*/ 85475 w 4226"/>
                <a:gd name="T111" fmla="*/ 5500 h 5911"/>
                <a:gd name="T112" fmla="*/ 81825 w 4226"/>
                <a:gd name="T113" fmla="*/ 3075 h 5911"/>
                <a:gd name="T114" fmla="*/ 78150 w 4226"/>
                <a:gd name="T115" fmla="*/ 1225 h 5911"/>
                <a:gd name="T116" fmla="*/ 73275 w 4226"/>
                <a:gd name="T117" fmla="*/ 25 h 591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23" name="Google Shape;597;p37">
              <a:extLst>
                <a:ext uri="{FF2B5EF4-FFF2-40B4-BE49-F238E27FC236}">
                  <a16:creationId xmlns:a16="http://schemas.microsoft.com/office/drawing/2014/main" id="{969B0A4D-4C8D-602D-F564-F365CC3CC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175" y="5152025"/>
              <a:ext cx="84275" cy="117275"/>
            </a:xfrm>
            <a:custGeom>
              <a:avLst/>
              <a:gdLst>
                <a:gd name="T0" fmla="*/ 34200 w 3371"/>
                <a:gd name="T1" fmla="*/ 25 h 4691"/>
                <a:gd name="T2" fmla="*/ 29925 w 3371"/>
                <a:gd name="T3" fmla="*/ 625 h 4691"/>
                <a:gd name="T4" fmla="*/ 25650 w 3371"/>
                <a:gd name="T5" fmla="*/ 2475 h 4691"/>
                <a:gd name="T6" fmla="*/ 21375 w 3371"/>
                <a:gd name="T7" fmla="*/ 4300 h 4691"/>
                <a:gd name="T8" fmla="*/ 17725 w 3371"/>
                <a:gd name="T9" fmla="*/ 6750 h 4691"/>
                <a:gd name="T10" fmla="*/ 14050 w 3371"/>
                <a:gd name="T11" fmla="*/ 9800 h 4691"/>
                <a:gd name="T12" fmla="*/ 11000 w 3371"/>
                <a:gd name="T13" fmla="*/ 13450 h 4691"/>
                <a:gd name="T14" fmla="*/ 7950 w 3371"/>
                <a:gd name="T15" fmla="*/ 17125 h 4691"/>
                <a:gd name="T16" fmla="*/ 5500 w 3371"/>
                <a:gd name="T17" fmla="*/ 21400 h 4691"/>
                <a:gd name="T18" fmla="*/ 3675 w 3371"/>
                <a:gd name="T19" fmla="*/ 26275 h 4691"/>
                <a:gd name="T20" fmla="*/ 1850 w 3371"/>
                <a:gd name="T21" fmla="*/ 31175 h 4691"/>
                <a:gd name="T22" fmla="*/ 1225 w 3371"/>
                <a:gd name="T23" fmla="*/ 36050 h 4691"/>
                <a:gd name="T24" fmla="*/ 25 w 3371"/>
                <a:gd name="T25" fmla="*/ 41550 h 4691"/>
                <a:gd name="T26" fmla="*/ 25 w 3371"/>
                <a:gd name="T27" fmla="*/ 47050 h 4691"/>
                <a:gd name="T28" fmla="*/ 25 w 3371"/>
                <a:gd name="T29" fmla="*/ 52525 h 4691"/>
                <a:gd name="T30" fmla="*/ 625 w 3371"/>
                <a:gd name="T31" fmla="*/ 58650 h 4691"/>
                <a:gd name="T32" fmla="*/ 1850 w 3371"/>
                <a:gd name="T33" fmla="*/ 64125 h 4691"/>
                <a:gd name="T34" fmla="*/ 3675 w 3371"/>
                <a:gd name="T35" fmla="*/ 70250 h 4691"/>
                <a:gd name="T36" fmla="*/ 5500 w 3371"/>
                <a:gd name="T37" fmla="*/ 76350 h 4691"/>
                <a:gd name="T38" fmla="*/ 8550 w 3371"/>
                <a:gd name="T39" fmla="*/ 81850 h 4691"/>
                <a:gd name="T40" fmla="*/ 11000 w 3371"/>
                <a:gd name="T41" fmla="*/ 87325 h 4691"/>
                <a:gd name="T42" fmla="*/ 14675 w 3371"/>
                <a:gd name="T43" fmla="*/ 92225 h 4691"/>
                <a:gd name="T44" fmla="*/ 18325 w 3371"/>
                <a:gd name="T45" fmla="*/ 96500 h 4691"/>
                <a:gd name="T46" fmla="*/ 22000 w 3371"/>
                <a:gd name="T47" fmla="*/ 100775 h 4691"/>
                <a:gd name="T48" fmla="*/ 26275 w 3371"/>
                <a:gd name="T49" fmla="*/ 104425 h 4691"/>
                <a:gd name="T50" fmla="*/ 30550 w 3371"/>
                <a:gd name="T51" fmla="*/ 108100 h 4691"/>
                <a:gd name="T52" fmla="*/ 34825 w 3371"/>
                <a:gd name="T53" fmla="*/ 110550 h 4691"/>
                <a:gd name="T54" fmla="*/ 39100 w 3371"/>
                <a:gd name="T55" fmla="*/ 112975 h 4691"/>
                <a:gd name="T56" fmla="*/ 43975 w 3371"/>
                <a:gd name="T57" fmla="*/ 114800 h 4691"/>
                <a:gd name="T58" fmla="*/ 48850 w 3371"/>
                <a:gd name="T59" fmla="*/ 116025 h 4691"/>
                <a:gd name="T60" fmla="*/ 53125 w 3371"/>
                <a:gd name="T61" fmla="*/ 117250 h 4691"/>
                <a:gd name="T62" fmla="*/ 62900 w 3371"/>
                <a:gd name="T63" fmla="*/ 117250 h 4691"/>
                <a:gd name="T64" fmla="*/ 67175 w 3371"/>
                <a:gd name="T65" fmla="*/ 116025 h 4691"/>
                <a:gd name="T66" fmla="*/ 72050 w 3371"/>
                <a:gd name="T67" fmla="*/ 114800 h 4691"/>
                <a:gd name="T68" fmla="*/ 75725 w 3371"/>
                <a:gd name="T69" fmla="*/ 112375 h 4691"/>
                <a:gd name="T70" fmla="*/ 78775 w 3371"/>
                <a:gd name="T71" fmla="*/ 109925 h 4691"/>
                <a:gd name="T72" fmla="*/ 81225 w 3371"/>
                <a:gd name="T73" fmla="*/ 107475 h 4691"/>
                <a:gd name="T74" fmla="*/ 83050 w 3371"/>
                <a:gd name="T75" fmla="*/ 103825 h 4691"/>
                <a:gd name="T76" fmla="*/ 84275 w 3371"/>
                <a:gd name="T77" fmla="*/ 100150 h 4691"/>
                <a:gd name="T78" fmla="*/ 84275 w 3371"/>
                <a:gd name="T79" fmla="*/ 96500 h 4691"/>
                <a:gd name="T80" fmla="*/ 84275 w 3371"/>
                <a:gd name="T81" fmla="*/ 92225 h 4691"/>
                <a:gd name="T82" fmla="*/ 83675 w 3371"/>
                <a:gd name="T83" fmla="*/ 87950 h 4691"/>
                <a:gd name="T84" fmla="*/ 81225 w 3371"/>
                <a:gd name="T85" fmla="*/ 78175 h 4691"/>
                <a:gd name="T86" fmla="*/ 76950 w 3371"/>
                <a:gd name="T87" fmla="*/ 67800 h 4691"/>
                <a:gd name="T88" fmla="*/ 67800 w 3371"/>
                <a:gd name="T89" fmla="*/ 45200 h 4691"/>
                <a:gd name="T90" fmla="*/ 59250 w 3371"/>
                <a:gd name="T91" fmla="*/ 23825 h 4691"/>
                <a:gd name="T92" fmla="*/ 54975 w 3371"/>
                <a:gd name="T93" fmla="*/ 15300 h 4691"/>
                <a:gd name="T94" fmla="*/ 50700 w 3371"/>
                <a:gd name="T95" fmla="*/ 8575 h 4691"/>
                <a:gd name="T96" fmla="*/ 48850 w 3371"/>
                <a:gd name="T97" fmla="*/ 5525 h 4691"/>
                <a:gd name="T98" fmla="*/ 46425 w 3371"/>
                <a:gd name="T99" fmla="*/ 3075 h 4691"/>
                <a:gd name="T100" fmla="*/ 43375 w 3371"/>
                <a:gd name="T101" fmla="*/ 1850 h 4691"/>
                <a:gd name="T102" fmla="*/ 40925 w 3371"/>
                <a:gd name="T103" fmla="*/ 625 h 4691"/>
                <a:gd name="T104" fmla="*/ 37250 w 3371"/>
                <a:gd name="T105" fmla="*/ 25 h 4691"/>
                <a:gd name="T106" fmla="*/ 34200 w 3371"/>
                <a:gd name="T107" fmla="*/ 25 h 469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lnTo>
                    <a:pt x="136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24" name="Google Shape;598;p37">
              <a:extLst>
                <a:ext uri="{FF2B5EF4-FFF2-40B4-BE49-F238E27FC236}">
                  <a16:creationId xmlns:a16="http://schemas.microsoft.com/office/drawing/2014/main" id="{0D08E4D3-C1B5-106B-586C-5018781E7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1400" y="5038475"/>
              <a:ext cx="105650" cy="145325"/>
            </a:xfrm>
            <a:custGeom>
              <a:avLst/>
              <a:gdLst>
                <a:gd name="T0" fmla="*/ 32375 w 4226"/>
                <a:gd name="T1" fmla="*/ 0 h 5813"/>
                <a:gd name="T2" fmla="*/ 27500 w 4226"/>
                <a:gd name="T3" fmla="*/ 1225 h 5813"/>
                <a:gd name="T4" fmla="*/ 23825 w 4226"/>
                <a:gd name="T5" fmla="*/ 2450 h 5813"/>
                <a:gd name="T6" fmla="*/ 20175 w 4226"/>
                <a:gd name="T7" fmla="*/ 4900 h 5813"/>
                <a:gd name="T8" fmla="*/ 17100 w 4226"/>
                <a:gd name="T9" fmla="*/ 7950 h 5813"/>
                <a:gd name="T10" fmla="*/ 14675 w 4226"/>
                <a:gd name="T11" fmla="*/ 11600 h 5813"/>
                <a:gd name="T12" fmla="*/ 12225 w 4226"/>
                <a:gd name="T13" fmla="*/ 16500 h 5813"/>
                <a:gd name="T14" fmla="*/ 9775 w 4226"/>
                <a:gd name="T15" fmla="*/ 21375 h 5813"/>
                <a:gd name="T16" fmla="*/ 6725 w 4226"/>
                <a:gd name="T17" fmla="*/ 32375 h 5813"/>
                <a:gd name="T18" fmla="*/ 4300 w 4226"/>
                <a:gd name="T19" fmla="*/ 45200 h 5813"/>
                <a:gd name="T20" fmla="*/ 1225 w 4226"/>
                <a:gd name="T21" fmla="*/ 72050 h 5813"/>
                <a:gd name="T22" fmla="*/ 25 w 4226"/>
                <a:gd name="T23" fmla="*/ 78775 h 5813"/>
                <a:gd name="T24" fmla="*/ 25 w 4226"/>
                <a:gd name="T25" fmla="*/ 85475 h 5813"/>
                <a:gd name="T26" fmla="*/ 625 w 4226"/>
                <a:gd name="T27" fmla="*/ 92200 h 5813"/>
                <a:gd name="T28" fmla="*/ 1850 w 4226"/>
                <a:gd name="T29" fmla="*/ 98300 h 5813"/>
                <a:gd name="T30" fmla="*/ 3075 w 4226"/>
                <a:gd name="T31" fmla="*/ 104425 h 5813"/>
                <a:gd name="T32" fmla="*/ 4900 w 4226"/>
                <a:gd name="T33" fmla="*/ 110525 h 5813"/>
                <a:gd name="T34" fmla="*/ 7350 w 4226"/>
                <a:gd name="T35" fmla="*/ 116025 h 5813"/>
                <a:gd name="T36" fmla="*/ 10400 w 4226"/>
                <a:gd name="T37" fmla="*/ 120900 h 5813"/>
                <a:gd name="T38" fmla="*/ 13450 w 4226"/>
                <a:gd name="T39" fmla="*/ 125775 h 5813"/>
                <a:gd name="T40" fmla="*/ 17100 w 4226"/>
                <a:gd name="T41" fmla="*/ 130050 h 5813"/>
                <a:gd name="T42" fmla="*/ 20775 w 4226"/>
                <a:gd name="T43" fmla="*/ 134325 h 5813"/>
                <a:gd name="T44" fmla="*/ 25050 w 4226"/>
                <a:gd name="T45" fmla="*/ 137375 h 5813"/>
                <a:gd name="T46" fmla="*/ 29325 w 4226"/>
                <a:gd name="T47" fmla="*/ 140450 h 5813"/>
                <a:gd name="T48" fmla="*/ 34200 w 4226"/>
                <a:gd name="T49" fmla="*/ 142275 h 5813"/>
                <a:gd name="T50" fmla="*/ 39700 w 4226"/>
                <a:gd name="T51" fmla="*/ 144100 h 5813"/>
                <a:gd name="T52" fmla="*/ 44575 w 4226"/>
                <a:gd name="T53" fmla="*/ 145325 h 5813"/>
                <a:gd name="T54" fmla="*/ 55575 w 4226"/>
                <a:gd name="T55" fmla="*/ 145325 h 5813"/>
                <a:gd name="T56" fmla="*/ 60450 w 4226"/>
                <a:gd name="T57" fmla="*/ 144100 h 5813"/>
                <a:gd name="T58" fmla="*/ 65950 w 4226"/>
                <a:gd name="T59" fmla="*/ 142875 h 5813"/>
                <a:gd name="T60" fmla="*/ 70850 w 4226"/>
                <a:gd name="T61" fmla="*/ 140450 h 5813"/>
                <a:gd name="T62" fmla="*/ 75125 w 4226"/>
                <a:gd name="T63" fmla="*/ 138000 h 5813"/>
                <a:gd name="T64" fmla="*/ 80000 w 4226"/>
                <a:gd name="T65" fmla="*/ 134325 h 5813"/>
                <a:gd name="T66" fmla="*/ 84275 w 4226"/>
                <a:gd name="T67" fmla="*/ 130675 h 5813"/>
                <a:gd name="T68" fmla="*/ 87925 w 4226"/>
                <a:gd name="T69" fmla="*/ 126400 h 5813"/>
                <a:gd name="T70" fmla="*/ 91600 w 4226"/>
                <a:gd name="T71" fmla="*/ 121500 h 5813"/>
                <a:gd name="T72" fmla="*/ 95275 w 4226"/>
                <a:gd name="T73" fmla="*/ 116625 h 5813"/>
                <a:gd name="T74" fmla="*/ 98325 w 4226"/>
                <a:gd name="T75" fmla="*/ 111125 h 5813"/>
                <a:gd name="T76" fmla="*/ 100750 w 4226"/>
                <a:gd name="T77" fmla="*/ 105025 h 5813"/>
                <a:gd name="T78" fmla="*/ 102600 w 4226"/>
                <a:gd name="T79" fmla="*/ 98925 h 5813"/>
                <a:gd name="T80" fmla="*/ 104425 w 4226"/>
                <a:gd name="T81" fmla="*/ 92200 h 5813"/>
                <a:gd name="T82" fmla="*/ 105650 w 4226"/>
                <a:gd name="T83" fmla="*/ 85475 h 5813"/>
                <a:gd name="T84" fmla="*/ 105650 w 4226"/>
                <a:gd name="T85" fmla="*/ 78775 h 5813"/>
                <a:gd name="T86" fmla="*/ 105025 w 4226"/>
                <a:gd name="T87" fmla="*/ 71450 h 5813"/>
                <a:gd name="T88" fmla="*/ 103200 w 4226"/>
                <a:gd name="T89" fmla="*/ 64725 h 5813"/>
                <a:gd name="T90" fmla="*/ 100750 w 4226"/>
                <a:gd name="T91" fmla="*/ 57400 h 5813"/>
                <a:gd name="T92" fmla="*/ 97700 w 4226"/>
                <a:gd name="T93" fmla="*/ 50675 h 5813"/>
                <a:gd name="T94" fmla="*/ 93425 w 4226"/>
                <a:gd name="T95" fmla="*/ 43350 h 5813"/>
                <a:gd name="T96" fmla="*/ 89150 w 4226"/>
                <a:gd name="T97" fmla="*/ 37250 h 5813"/>
                <a:gd name="T98" fmla="*/ 84275 w 4226"/>
                <a:gd name="T99" fmla="*/ 30525 h 5813"/>
                <a:gd name="T100" fmla="*/ 78775 w 4226"/>
                <a:gd name="T101" fmla="*/ 25050 h 5813"/>
                <a:gd name="T102" fmla="*/ 72675 w 4226"/>
                <a:gd name="T103" fmla="*/ 19550 h 5813"/>
                <a:gd name="T104" fmla="*/ 67175 w 4226"/>
                <a:gd name="T105" fmla="*/ 14650 h 5813"/>
                <a:gd name="T106" fmla="*/ 61075 w 4226"/>
                <a:gd name="T107" fmla="*/ 10375 h 5813"/>
                <a:gd name="T108" fmla="*/ 54975 w 4226"/>
                <a:gd name="T109" fmla="*/ 6725 h 5813"/>
                <a:gd name="T110" fmla="*/ 48850 w 4226"/>
                <a:gd name="T111" fmla="*/ 3675 h 5813"/>
                <a:gd name="T112" fmla="*/ 42750 w 4226"/>
                <a:gd name="T113" fmla="*/ 1850 h 5813"/>
                <a:gd name="T114" fmla="*/ 37250 w 4226"/>
                <a:gd name="T115" fmla="*/ 625 h 5813"/>
                <a:gd name="T116" fmla="*/ 32375 w 4226"/>
                <a:gd name="T117" fmla="*/ 0 h 581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25" name="Google Shape;599;p37">
              <a:extLst>
                <a:ext uri="{FF2B5EF4-FFF2-40B4-BE49-F238E27FC236}">
                  <a16:creationId xmlns:a16="http://schemas.microsoft.com/office/drawing/2014/main" id="{202C42DC-53FC-ABC7-5020-1032E122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4050" y="5155700"/>
              <a:ext cx="87350" cy="116025"/>
            </a:xfrm>
            <a:custGeom>
              <a:avLst/>
              <a:gdLst>
                <a:gd name="T0" fmla="*/ 49475 w 3494"/>
                <a:gd name="T1" fmla="*/ 0 h 4641"/>
                <a:gd name="T2" fmla="*/ 46425 w 3494"/>
                <a:gd name="T3" fmla="*/ 1225 h 4641"/>
                <a:gd name="T4" fmla="*/ 43375 w 3494"/>
                <a:gd name="T5" fmla="*/ 2450 h 4641"/>
                <a:gd name="T6" fmla="*/ 40925 w 3494"/>
                <a:gd name="T7" fmla="*/ 4900 h 4641"/>
                <a:gd name="T8" fmla="*/ 38500 w 3494"/>
                <a:gd name="T9" fmla="*/ 7350 h 4641"/>
                <a:gd name="T10" fmla="*/ 34225 w 3494"/>
                <a:gd name="T11" fmla="*/ 14050 h 4641"/>
                <a:gd name="T12" fmla="*/ 29325 w 3494"/>
                <a:gd name="T13" fmla="*/ 22600 h 4641"/>
                <a:gd name="T14" fmla="*/ 19550 w 3494"/>
                <a:gd name="T15" fmla="*/ 43375 h 4641"/>
                <a:gd name="T16" fmla="*/ 9175 w 3494"/>
                <a:gd name="T17" fmla="*/ 65350 h 4641"/>
                <a:gd name="T18" fmla="*/ 4900 w 3494"/>
                <a:gd name="T19" fmla="*/ 75125 h 4641"/>
                <a:gd name="T20" fmla="*/ 1850 w 3494"/>
                <a:gd name="T21" fmla="*/ 84875 h 4641"/>
                <a:gd name="T22" fmla="*/ 625 w 3494"/>
                <a:gd name="T23" fmla="*/ 89150 h 4641"/>
                <a:gd name="T24" fmla="*/ 25 w 3494"/>
                <a:gd name="T25" fmla="*/ 93425 h 4641"/>
                <a:gd name="T26" fmla="*/ 625 w 3494"/>
                <a:gd name="T27" fmla="*/ 97700 h 4641"/>
                <a:gd name="T28" fmla="*/ 1250 w 3494"/>
                <a:gd name="T29" fmla="*/ 101375 h 4641"/>
                <a:gd name="T30" fmla="*/ 2475 w 3494"/>
                <a:gd name="T31" fmla="*/ 104425 h 4641"/>
                <a:gd name="T32" fmla="*/ 4900 w 3494"/>
                <a:gd name="T33" fmla="*/ 107475 h 4641"/>
                <a:gd name="T34" fmla="*/ 7950 w 3494"/>
                <a:gd name="T35" fmla="*/ 109925 h 4641"/>
                <a:gd name="T36" fmla="*/ 11625 w 3494"/>
                <a:gd name="T37" fmla="*/ 112350 h 4641"/>
                <a:gd name="T38" fmla="*/ 15900 w 3494"/>
                <a:gd name="T39" fmla="*/ 114200 h 4641"/>
                <a:gd name="T40" fmla="*/ 20775 w 3494"/>
                <a:gd name="T41" fmla="*/ 115400 h 4641"/>
                <a:gd name="T42" fmla="*/ 25675 w 3494"/>
                <a:gd name="T43" fmla="*/ 116025 h 4641"/>
                <a:gd name="T44" fmla="*/ 29950 w 3494"/>
                <a:gd name="T45" fmla="*/ 116025 h 4641"/>
                <a:gd name="T46" fmla="*/ 34825 w 3494"/>
                <a:gd name="T47" fmla="*/ 115400 h 4641"/>
                <a:gd name="T48" fmla="*/ 39700 w 3494"/>
                <a:gd name="T49" fmla="*/ 114200 h 4641"/>
                <a:gd name="T50" fmla="*/ 44600 w 3494"/>
                <a:gd name="T51" fmla="*/ 112350 h 4641"/>
                <a:gd name="T52" fmla="*/ 48875 w 3494"/>
                <a:gd name="T53" fmla="*/ 110525 h 4641"/>
                <a:gd name="T54" fmla="*/ 53750 w 3494"/>
                <a:gd name="T55" fmla="*/ 108075 h 4641"/>
                <a:gd name="T56" fmla="*/ 58025 w 3494"/>
                <a:gd name="T57" fmla="*/ 105025 h 4641"/>
                <a:gd name="T58" fmla="*/ 62300 w 3494"/>
                <a:gd name="T59" fmla="*/ 101375 h 4641"/>
                <a:gd name="T60" fmla="*/ 66575 w 3494"/>
                <a:gd name="T61" fmla="*/ 97100 h 4641"/>
                <a:gd name="T62" fmla="*/ 70250 w 3494"/>
                <a:gd name="T63" fmla="*/ 92825 h 4641"/>
                <a:gd name="T64" fmla="*/ 73900 w 3494"/>
                <a:gd name="T65" fmla="*/ 87925 h 4641"/>
                <a:gd name="T66" fmla="*/ 76950 w 3494"/>
                <a:gd name="T67" fmla="*/ 83050 h 4641"/>
                <a:gd name="T68" fmla="*/ 80000 w 3494"/>
                <a:gd name="T69" fmla="*/ 77550 h 4641"/>
                <a:gd name="T70" fmla="*/ 82450 w 3494"/>
                <a:gd name="T71" fmla="*/ 72050 h 4641"/>
                <a:gd name="T72" fmla="*/ 84275 w 3494"/>
                <a:gd name="T73" fmla="*/ 65950 h 4641"/>
                <a:gd name="T74" fmla="*/ 85500 w 3494"/>
                <a:gd name="T75" fmla="*/ 60450 h 4641"/>
                <a:gd name="T76" fmla="*/ 86725 w 3494"/>
                <a:gd name="T77" fmla="*/ 54350 h 4641"/>
                <a:gd name="T78" fmla="*/ 87325 w 3494"/>
                <a:gd name="T79" fmla="*/ 48850 h 4641"/>
                <a:gd name="T80" fmla="*/ 87325 w 3494"/>
                <a:gd name="T81" fmla="*/ 43375 h 4641"/>
                <a:gd name="T82" fmla="*/ 86725 w 3494"/>
                <a:gd name="T83" fmla="*/ 37875 h 4641"/>
                <a:gd name="T84" fmla="*/ 86125 w 3494"/>
                <a:gd name="T85" fmla="*/ 32975 h 4641"/>
                <a:gd name="T86" fmla="*/ 84900 w 3494"/>
                <a:gd name="T87" fmla="*/ 28100 h 4641"/>
                <a:gd name="T88" fmla="*/ 83050 w 3494"/>
                <a:gd name="T89" fmla="*/ 23225 h 4641"/>
                <a:gd name="T90" fmla="*/ 81225 w 3494"/>
                <a:gd name="T91" fmla="*/ 18950 h 4641"/>
                <a:gd name="T92" fmla="*/ 78175 w 3494"/>
                <a:gd name="T93" fmla="*/ 14675 h 4641"/>
                <a:gd name="T94" fmla="*/ 75125 w 3494"/>
                <a:gd name="T95" fmla="*/ 11000 h 4641"/>
                <a:gd name="T96" fmla="*/ 72075 w 3494"/>
                <a:gd name="T97" fmla="*/ 7950 h 4641"/>
                <a:gd name="T98" fmla="*/ 68400 w 3494"/>
                <a:gd name="T99" fmla="*/ 4900 h 4641"/>
                <a:gd name="T100" fmla="*/ 64125 w 3494"/>
                <a:gd name="T101" fmla="*/ 2450 h 4641"/>
                <a:gd name="T102" fmla="*/ 59850 w 3494"/>
                <a:gd name="T103" fmla="*/ 1225 h 4641"/>
                <a:gd name="T104" fmla="*/ 56200 w 3494"/>
                <a:gd name="T105" fmla="*/ 0 h 4641"/>
                <a:gd name="T106" fmla="*/ 49475 w 3494"/>
                <a:gd name="T107" fmla="*/ 0 h 464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4426" name="Google Shape;600;p37">
              <a:extLst>
                <a:ext uri="{FF2B5EF4-FFF2-40B4-BE49-F238E27FC236}">
                  <a16:creationId xmlns:a16="http://schemas.microsoft.com/office/drawing/2014/main" id="{C212C983-098E-25C3-BD9A-0F3663FD2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7300" y="5185625"/>
              <a:ext cx="263800" cy="248525"/>
            </a:xfrm>
            <a:custGeom>
              <a:avLst/>
              <a:gdLst>
                <a:gd name="T0" fmla="*/ 123975 w 10552"/>
                <a:gd name="T1" fmla="*/ 625 h 9941"/>
                <a:gd name="T2" fmla="*/ 109300 w 10552"/>
                <a:gd name="T3" fmla="*/ 4275 h 9941"/>
                <a:gd name="T4" fmla="*/ 95875 w 10552"/>
                <a:gd name="T5" fmla="*/ 11600 h 9941"/>
                <a:gd name="T6" fmla="*/ 84275 w 10552"/>
                <a:gd name="T7" fmla="*/ 21375 h 9941"/>
                <a:gd name="T8" fmla="*/ 75725 w 10552"/>
                <a:gd name="T9" fmla="*/ 33575 h 9941"/>
                <a:gd name="T10" fmla="*/ 70225 w 10552"/>
                <a:gd name="T11" fmla="*/ 46400 h 9941"/>
                <a:gd name="T12" fmla="*/ 64125 w 10552"/>
                <a:gd name="T13" fmla="*/ 66550 h 9941"/>
                <a:gd name="T14" fmla="*/ 59850 w 10552"/>
                <a:gd name="T15" fmla="*/ 80000 h 9941"/>
                <a:gd name="T16" fmla="*/ 52525 w 10552"/>
                <a:gd name="T17" fmla="*/ 92200 h 9941"/>
                <a:gd name="T18" fmla="*/ 43375 w 10552"/>
                <a:gd name="T19" fmla="*/ 102575 h 9941"/>
                <a:gd name="T20" fmla="*/ 22600 w 10552"/>
                <a:gd name="T21" fmla="*/ 121500 h 9941"/>
                <a:gd name="T22" fmla="*/ 12850 w 10552"/>
                <a:gd name="T23" fmla="*/ 133100 h 9941"/>
                <a:gd name="T24" fmla="*/ 6125 w 10552"/>
                <a:gd name="T25" fmla="*/ 145925 h 9941"/>
                <a:gd name="T26" fmla="*/ 1850 w 10552"/>
                <a:gd name="T27" fmla="*/ 160575 h 9941"/>
                <a:gd name="T28" fmla="*/ 25 w 10552"/>
                <a:gd name="T29" fmla="*/ 175850 h 9941"/>
                <a:gd name="T30" fmla="*/ 1250 w 10552"/>
                <a:gd name="T31" fmla="*/ 190500 h 9941"/>
                <a:gd name="T32" fmla="*/ 5525 w 10552"/>
                <a:gd name="T33" fmla="*/ 203950 h 9941"/>
                <a:gd name="T34" fmla="*/ 11000 w 10552"/>
                <a:gd name="T35" fmla="*/ 216150 h 9941"/>
                <a:gd name="T36" fmla="*/ 19550 w 10552"/>
                <a:gd name="T37" fmla="*/ 227150 h 9941"/>
                <a:gd name="T38" fmla="*/ 28725 w 10552"/>
                <a:gd name="T39" fmla="*/ 235700 h 9941"/>
                <a:gd name="T40" fmla="*/ 40325 w 10552"/>
                <a:gd name="T41" fmla="*/ 242400 h 9941"/>
                <a:gd name="T42" fmla="*/ 52525 w 10552"/>
                <a:gd name="T43" fmla="*/ 246675 h 9941"/>
                <a:gd name="T44" fmla="*/ 65350 w 10552"/>
                <a:gd name="T45" fmla="*/ 248500 h 9941"/>
                <a:gd name="T46" fmla="*/ 83675 w 10552"/>
                <a:gd name="T47" fmla="*/ 245450 h 9941"/>
                <a:gd name="T48" fmla="*/ 100150 w 10552"/>
                <a:gd name="T49" fmla="*/ 237525 h 9941"/>
                <a:gd name="T50" fmla="*/ 107475 w 10552"/>
                <a:gd name="T51" fmla="*/ 233250 h 9941"/>
                <a:gd name="T52" fmla="*/ 114800 w 10552"/>
                <a:gd name="T53" fmla="*/ 231425 h 9941"/>
                <a:gd name="T54" fmla="*/ 141050 w 10552"/>
                <a:gd name="T55" fmla="*/ 230800 h 9941"/>
                <a:gd name="T56" fmla="*/ 152650 w 10552"/>
                <a:gd name="T57" fmla="*/ 232625 h 9941"/>
                <a:gd name="T58" fmla="*/ 160000 w 10552"/>
                <a:gd name="T59" fmla="*/ 235075 h 9941"/>
                <a:gd name="T60" fmla="*/ 171600 w 10552"/>
                <a:gd name="T61" fmla="*/ 242400 h 9941"/>
                <a:gd name="T62" fmla="*/ 189300 w 10552"/>
                <a:gd name="T63" fmla="*/ 247900 h 9941"/>
                <a:gd name="T64" fmla="*/ 205175 w 10552"/>
                <a:gd name="T65" fmla="*/ 247900 h 9941"/>
                <a:gd name="T66" fmla="*/ 217375 w 10552"/>
                <a:gd name="T67" fmla="*/ 244850 h 9941"/>
                <a:gd name="T68" fmla="*/ 229600 w 10552"/>
                <a:gd name="T69" fmla="*/ 239350 h 9941"/>
                <a:gd name="T70" fmla="*/ 239975 w 10552"/>
                <a:gd name="T71" fmla="*/ 232025 h 9941"/>
                <a:gd name="T72" fmla="*/ 248525 w 10552"/>
                <a:gd name="T73" fmla="*/ 222250 h 9941"/>
                <a:gd name="T74" fmla="*/ 255850 w 10552"/>
                <a:gd name="T75" fmla="*/ 210650 h 9941"/>
                <a:gd name="T76" fmla="*/ 260725 w 10552"/>
                <a:gd name="T77" fmla="*/ 197225 h 9941"/>
                <a:gd name="T78" fmla="*/ 263175 w 10552"/>
                <a:gd name="T79" fmla="*/ 183175 h 9941"/>
                <a:gd name="T80" fmla="*/ 263175 w 10552"/>
                <a:gd name="T81" fmla="*/ 168525 h 9941"/>
                <a:gd name="T82" fmla="*/ 260125 w 10552"/>
                <a:gd name="T83" fmla="*/ 153250 h 9941"/>
                <a:gd name="T84" fmla="*/ 254625 w 10552"/>
                <a:gd name="T85" fmla="*/ 139225 h 9941"/>
                <a:gd name="T86" fmla="*/ 246075 w 10552"/>
                <a:gd name="T87" fmla="*/ 127000 h 9941"/>
                <a:gd name="T88" fmla="*/ 230825 w 10552"/>
                <a:gd name="T89" fmla="*/ 111750 h 9941"/>
                <a:gd name="T90" fmla="*/ 216150 w 10552"/>
                <a:gd name="T91" fmla="*/ 97700 h 9941"/>
                <a:gd name="T92" fmla="*/ 207625 w 10552"/>
                <a:gd name="T93" fmla="*/ 86100 h 9941"/>
                <a:gd name="T94" fmla="*/ 201500 w 10552"/>
                <a:gd name="T95" fmla="*/ 73275 h 9941"/>
                <a:gd name="T96" fmla="*/ 195400 w 10552"/>
                <a:gd name="T97" fmla="*/ 53125 h 9941"/>
                <a:gd name="T98" fmla="*/ 191125 w 10552"/>
                <a:gd name="T99" fmla="*/ 40300 h 9941"/>
                <a:gd name="T100" fmla="*/ 184400 w 10552"/>
                <a:gd name="T101" fmla="*/ 28100 h 9941"/>
                <a:gd name="T102" fmla="*/ 174025 w 10552"/>
                <a:gd name="T103" fmla="*/ 15875 h 9941"/>
                <a:gd name="T104" fmla="*/ 161200 w 10552"/>
                <a:gd name="T105" fmla="*/ 7325 h 9941"/>
                <a:gd name="T106" fmla="*/ 147175 w 10552"/>
                <a:gd name="T107" fmla="*/ 1825 h 9941"/>
                <a:gd name="T108" fmla="*/ 132525 w 10552"/>
                <a:gd name="T109" fmla="*/ 0 h 99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lnTo>
                    <a:pt x="52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273" name="Rectangle 272">
            <a:extLst>
              <a:ext uri="{FF2B5EF4-FFF2-40B4-BE49-F238E27FC236}">
                <a16:creationId xmlns:a16="http://schemas.microsoft.com/office/drawing/2014/main" id="{986AC23D-12BD-3D52-971D-857413A23E72}"/>
              </a:ext>
            </a:extLst>
          </p:cNvPr>
          <p:cNvSpPr/>
          <p:nvPr userDrawn="1"/>
        </p:nvSpPr>
        <p:spPr>
          <a:xfrm>
            <a:off x="6750050" y="1792288"/>
            <a:ext cx="1760538" cy="1355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5000" b="1" spc="-150" dirty="0">
                <a:solidFill>
                  <a:srgbClr val="368AAF"/>
                </a:solidFill>
                <a:latin typeface="+mj-lt"/>
                <a:ea typeface="+mj-ea"/>
                <a:cs typeface="+mj-cs"/>
              </a:rPr>
              <a:t>Icons</a:t>
            </a:r>
          </a:p>
          <a:p>
            <a:pPr algn="ctr">
              <a:defRPr/>
            </a:pPr>
            <a:r>
              <a:rPr lang="en-US" altLang="en-US" sz="3200" b="1" spc="-150" dirty="0">
                <a:solidFill>
                  <a:srgbClr val="368AAF"/>
                </a:solidFill>
                <a:latin typeface="+mj-lt"/>
                <a:ea typeface="+mj-ea"/>
                <a:cs typeface="+mj-cs"/>
              </a:rPr>
              <a:t>(1 of 2)</a:t>
            </a:r>
            <a:endParaRPr lang="en-CA" sz="3200" b="1" spc="-150" dirty="0">
              <a:solidFill>
                <a:srgbClr val="368AA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>
    <p:fade thruBlk="1"/>
  </p:transition>
  <p:hf hdr="0" ftr="0" dt="0"/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9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Google Shape;212;p24">
            <a:extLst>
              <a:ext uri="{FF2B5EF4-FFF2-40B4-BE49-F238E27FC236}">
                <a16:creationId xmlns:a16="http://schemas.microsoft.com/office/drawing/2014/main" id="{BA43495D-CBAC-8540-7949-5BDBD105C849}"/>
              </a:ext>
            </a:extLst>
          </p:cNvPr>
          <p:cNvSpPr>
            <a:spLocks/>
          </p:cNvSpPr>
          <p:nvPr userDrawn="1"/>
        </p:nvSpPr>
        <p:spPr bwMode="auto">
          <a:xfrm>
            <a:off x="293688" y="271463"/>
            <a:ext cx="3236912" cy="1543050"/>
          </a:xfrm>
          <a:custGeom>
            <a:avLst/>
            <a:gdLst>
              <a:gd name="T0" fmla="*/ 9580127 w 285750"/>
              <a:gd name="T1" fmla="*/ 262769 h 136125"/>
              <a:gd name="T2" fmla="*/ 17021196 w 285750"/>
              <a:gd name="T3" fmla="*/ 420560 h 136125"/>
              <a:gd name="T4" fmla="*/ 9567043 w 285750"/>
              <a:gd name="T5" fmla="*/ 197114 h 136125"/>
              <a:gd name="T6" fmla="*/ 10695607 w 285750"/>
              <a:gd name="T7" fmla="*/ 52552 h 136125"/>
              <a:gd name="T8" fmla="*/ 6889803 w 285750"/>
              <a:gd name="T9" fmla="*/ 749120 h 136125"/>
              <a:gd name="T10" fmla="*/ 7519718 w 285750"/>
              <a:gd name="T11" fmla="*/ 893682 h 136125"/>
              <a:gd name="T12" fmla="*/ 20380833 w 285750"/>
              <a:gd name="T13" fmla="*/ 1169555 h 136125"/>
              <a:gd name="T14" fmla="*/ 7585419 w 285750"/>
              <a:gd name="T15" fmla="*/ 1432460 h 136125"/>
              <a:gd name="T16" fmla="*/ 787360 w 285750"/>
              <a:gd name="T17" fmla="*/ 1590115 h 136125"/>
              <a:gd name="T18" fmla="*/ 16535642 w 285750"/>
              <a:gd name="T19" fmla="*/ 2155237 h 136125"/>
              <a:gd name="T20" fmla="*/ 10131393 w 285750"/>
              <a:gd name="T21" fmla="*/ 1918676 h 136125"/>
              <a:gd name="T22" fmla="*/ 9855754 w 285750"/>
              <a:gd name="T23" fmla="*/ 1077556 h 136125"/>
              <a:gd name="T24" fmla="*/ 11364908 w 285750"/>
              <a:gd name="T25" fmla="*/ 1485012 h 136125"/>
              <a:gd name="T26" fmla="*/ 13622160 w 285750"/>
              <a:gd name="T27" fmla="*/ 1287898 h 136125"/>
              <a:gd name="T28" fmla="*/ 17099856 w 285750"/>
              <a:gd name="T29" fmla="*/ 3048783 h 136125"/>
              <a:gd name="T30" fmla="*/ 15406942 w 285750"/>
              <a:gd name="T31" fmla="*/ 3469355 h 136125"/>
              <a:gd name="T32" fmla="*/ 10315016 w 285750"/>
              <a:gd name="T33" fmla="*/ 4047569 h 136125"/>
              <a:gd name="T34" fmla="*/ 31365151 w 285750"/>
              <a:gd name="T35" fmla="*/ 4323578 h 136125"/>
              <a:gd name="T36" fmla="*/ 16916232 w 285750"/>
              <a:gd name="T37" fmla="*/ 4652138 h 136125"/>
              <a:gd name="T38" fmla="*/ 19514677 w 285750"/>
              <a:gd name="T39" fmla="*/ 4415577 h 136125"/>
              <a:gd name="T40" fmla="*/ 17585409 w 285750"/>
              <a:gd name="T41" fmla="*/ 5348583 h 136125"/>
              <a:gd name="T42" fmla="*/ 30630272 w 285750"/>
              <a:gd name="T43" fmla="*/ 5953141 h 136125"/>
              <a:gd name="T44" fmla="*/ 7152346 w 285750"/>
              <a:gd name="T45" fmla="*/ 7464372 h 136125"/>
              <a:gd name="T46" fmla="*/ 30065923 w 285750"/>
              <a:gd name="T47" fmla="*/ 8436814 h 136125"/>
              <a:gd name="T48" fmla="*/ 30485911 w 285750"/>
              <a:gd name="T49" fmla="*/ 9028143 h 136125"/>
              <a:gd name="T50" fmla="*/ 30866377 w 285750"/>
              <a:gd name="T51" fmla="*/ 10710269 h 136125"/>
              <a:gd name="T52" fmla="*/ 29777212 w 285750"/>
              <a:gd name="T53" fmla="*/ 10723498 h 136125"/>
              <a:gd name="T54" fmla="*/ 28517382 w 285750"/>
              <a:gd name="T55" fmla="*/ 11117725 h 136125"/>
              <a:gd name="T56" fmla="*/ 32624980 w 285750"/>
              <a:gd name="T57" fmla="*/ 11275379 h 136125"/>
              <a:gd name="T58" fmla="*/ 23110419 w 285750"/>
              <a:gd name="T59" fmla="*/ 657121 h 136125"/>
              <a:gd name="T60" fmla="*/ 20380833 w 285750"/>
              <a:gd name="T61" fmla="*/ 1445564 h 136125"/>
              <a:gd name="T62" fmla="*/ 17244217 w 285750"/>
              <a:gd name="T63" fmla="*/ 1511220 h 136125"/>
              <a:gd name="T64" fmla="*/ 17532928 w 285750"/>
              <a:gd name="T65" fmla="*/ 2641464 h 136125"/>
              <a:gd name="T66" fmla="*/ 16942411 w 285750"/>
              <a:gd name="T67" fmla="*/ 2733463 h 136125"/>
              <a:gd name="T68" fmla="*/ 16273098 w 285750"/>
              <a:gd name="T69" fmla="*/ 4744013 h 136125"/>
              <a:gd name="T70" fmla="*/ 18897857 w 285750"/>
              <a:gd name="T71" fmla="*/ 5388030 h 136125"/>
              <a:gd name="T72" fmla="*/ 14134029 w 285750"/>
              <a:gd name="T73" fmla="*/ 8725926 h 136125"/>
              <a:gd name="T74" fmla="*/ 20616938 w 285750"/>
              <a:gd name="T75" fmla="*/ 12326728 h 136125"/>
              <a:gd name="T76" fmla="*/ 22782310 w 285750"/>
              <a:gd name="T77" fmla="*/ 6938698 h 136125"/>
              <a:gd name="T78" fmla="*/ 26666899 w 285750"/>
              <a:gd name="T79" fmla="*/ 7648370 h 136125"/>
              <a:gd name="T80" fmla="*/ 28517382 w 285750"/>
              <a:gd name="T81" fmla="*/ 7582579 h 136125"/>
              <a:gd name="T82" fmla="*/ 29357223 w 285750"/>
              <a:gd name="T83" fmla="*/ 5020022 h 136125"/>
              <a:gd name="T84" fmla="*/ 30840199 w 285750"/>
              <a:gd name="T85" fmla="*/ 2260340 h 136125"/>
              <a:gd name="T86" fmla="*/ 29659029 w 285750"/>
              <a:gd name="T87" fmla="*/ 1458668 h 136125"/>
              <a:gd name="T88" fmla="*/ 32375656 w 285750"/>
              <a:gd name="T89" fmla="*/ 11879949 h 136125"/>
              <a:gd name="T90" fmla="*/ 30813896 w 285750"/>
              <a:gd name="T91" fmla="*/ 14587068 h 136125"/>
              <a:gd name="T92" fmla="*/ 35052772 w 285750"/>
              <a:gd name="T93" fmla="*/ 15204741 h 136125"/>
              <a:gd name="T94" fmla="*/ 34527945 w 285750"/>
              <a:gd name="T95" fmla="*/ 15690968 h 136125"/>
              <a:gd name="T96" fmla="*/ 6023658 w 285750"/>
              <a:gd name="T97" fmla="*/ 1524460 h 136125"/>
              <a:gd name="T98" fmla="*/ 1850358 w 285750"/>
              <a:gd name="T99" fmla="*/ 1721573 h 136125"/>
              <a:gd name="T100" fmla="*/ 292053 w 285750"/>
              <a:gd name="T101" fmla="*/ 3016024 h 136125"/>
              <a:gd name="T102" fmla="*/ 3162794 w 285750"/>
              <a:gd name="T103" fmla="*/ 2970024 h 136125"/>
              <a:gd name="T104" fmla="*/ 3149575 w 285750"/>
              <a:gd name="T105" fmla="*/ 4100132 h 136125"/>
              <a:gd name="T106" fmla="*/ 5826815 w 285750"/>
              <a:gd name="T107" fmla="*/ 8568261 h 136125"/>
              <a:gd name="T108" fmla="*/ 8241512 w 285750"/>
              <a:gd name="T109" fmla="*/ 16466296 h 136125"/>
              <a:gd name="T110" fmla="*/ 9120876 w 285750"/>
              <a:gd name="T111" fmla="*/ 17162740 h 136125"/>
              <a:gd name="T112" fmla="*/ 11876777 w 285750"/>
              <a:gd name="T113" fmla="*/ 11196484 h 136125"/>
              <a:gd name="T114" fmla="*/ 7152346 w 285750"/>
              <a:gd name="T115" fmla="*/ 8949373 h 136125"/>
              <a:gd name="T116" fmla="*/ 5918695 w 285750"/>
              <a:gd name="T117" fmla="*/ 6452471 h 136125"/>
              <a:gd name="T118" fmla="*/ 7650995 w 285750"/>
              <a:gd name="T119" fmla="*/ 5243468 h 136125"/>
              <a:gd name="T120" fmla="*/ 9527645 w 285750"/>
              <a:gd name="T121" fmla="*/ 4257786 h 136125"/>
              <a:gd name="T122" fmla="*/ 9790064 w 285750"/>
              <a:gd name="T123" fmla="*/ 2575672 h 136125"/>
              <a:gd name="T124" fmla="*/ 8241512 w 285750"/>
              <a:gd name="T125" fmla="*/ 1839780 h 13612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lnTo>
                  <a:pt x="131114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lnTo>
                  <a:pt x="62898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lnTo>
                  <a:pt x="65148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lnTo>
                  <a:pt x="216716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lnTo>
                  <a:pt x="62080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lnTo>
                  <a:pt x="103500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lnTo>
                  <a:pt x="25875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205" y="30989"/>
                </a:lnTo>
                <a:lnTo>
                  <a:pt x="72102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466" y="31398"/>
                </a:lnTo>
                <a:lnTo>
                  <a:pt x="25568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lnTo>
                  <a:pt x="80693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lnTo>
                  <a:pt x="243409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lnTo>
                  <a:pt x="131011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lnTo>
                  <a:pt x="238909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lnTo>
                  <a:pt x="236455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lnTo>
                  <a:pt x="46432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284" y="66375"/>
                </a:lnTo>
                <a:lnTo>
                  <a:pt x="44182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lnTo>
                  <a:pt x="23267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545" y="83352"/>
                </a:lnTo>
                <a:lnTo>
                  <a:pt x="240443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lnTo>
                  <a:pt x="240852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lnTo>
                  <a:pt x="210580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lnTo>
                  <a:pt x="227761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lnTo>
                  <a:pt x="235432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659" y="115466"/>
                </a:lnTo>
                <a:lnTo>
                  <a:pt x="272352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8114" y="133875"/>
                </a:lnTo>
                <a:lnTo>
                  <a:pt x="68830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659" y="60852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334F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grpSp>
        <p:nvGrpSpPr>
          <p:cNvPr id="7171" name="Group 1">
            <a:extLst>
              <a:ext uri="{FF2B5EF4-FFF2-40B4-BE49-F238E27FC236}">
                <a16:creationId xmlns:a16="http://schemas.microsoft.com/office/drawing/2014/main" id="{4C02225C-362C-A8A0-CE93-335A31DF2B9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263775" y="2392363"/>
            <a:ext cx="942975" cy="1892300"/>
            <a:chOff x="4592908" y="370853"/>
            <a:chExt cx="2075120" cy="4163909"/>
          </a:xfrm>
        </p:grpSpPr>
        <p:sp>
          <p:nvSpPr>
            <p:cNvPr id="7176" name="Google Shape;272;p30">
              <a:extLst>
                <a:ext uri="{FF2B5EF4-FFF2-40B4-BE49-F238E27FC236}">
                  <a16:creationId xmlns:a16="http://schemas.microsoft.com/office/drawing/2014/main" id="{CDEE12BC-1231-0E07-F4C5-8B36F779AF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592908" y="370853"/>
              <a:ext cx="2075120" cy="4163909"/>
            </a:xfrm>
            <a:custGeom>
              <a:avLst/>
              <a:gdLst>
                <a:gd name="T0" fmla="*/ 24314031 w 30819"/>
                <a:gd name="T1" fmla="*/ 13238310 h 61841"/>
                <a:gd name="T2" fmla="*/ 22160536 w 30819"/>
                <a:gd name="T3" fmla="*/ 14775241 h 61841"/>
                <a:gd name="T4" fmla="*/ 21235657 w 30819"/>
                <a:gd name="T5" fmla="*/ 12621746 h 61841"/>
                <a:gd name="T6" fmla="*/ 69863787 w 30819"/>
                <a:gd name="T7" fmla="*/ 10159935 h 61841"/>
                <a:gd name="T8" fmla="*/ 72937583 w 30819"/>
                <a:gd name="T9" fmla="*/ 13238310 h 61841"/>
                <a:gd name="T10" fmla="*/ 69863787 w 30819"/>
                <a:gd name="T11" fmla="*/ 16312106 h 61841"/>
                <a:gd name="T12" fmla="*/ 66785413 w 30819"/>
                <a:gd name="T13" fmla="*/ 13238310 h 61841"/>
                <a:gd name="T14" fmla="*/ 69863787 w 30819"/>
                <a:gd name="T15" fmla="*/ 10159935 h 61841"/>
                <a:gd name="T16" fmla="*/ 6464996 w 30819"/>
                <a:gd name="T17" fmla="*/ 248666994 h 61841"/>
                <a:gd name="T18" fmla="*/ 69863787 w 30819"/>
                <a:gd name="T19" fmla="*/ 2466322 h 61841"/>
                <a:gd name="T20" fmla="*/ 124947756 w 30819"/>
                <a:gd name="T21" fmla="*/ 4928066 h 61841"/>
                <a:gd name="T22" fmla="*/ 86787943 w 30819"/>
                <a:gd name="T23" fmla="*/ 3082886 h 61841"/>
                <a:gd name="T24" fmla="*/ 20315357 w 30819"/>
                <a:gd name="T25" fmla="*/ 4619817 h 61841"/>
                <a:gd name="T26" fmla="*/ 7389875 w 30819"/>
                <a:gd name="T27" fmla="*/ 6773313 h 61841"/>
                <a:gd name="T28" fmla="*/ 3078374 w 30819"/>
                <a:gd name="T29" fmla="*/ 11080303 h 61841"/>
                <a:gd name="T30" fmla="*/ 2466322 w 30819"/>
                <a:gd name="T31" fmla="*/ 266207784 h 61841"/>
                <a:gd name="T32" fmla="*/ 2774570 w 30819"/>
                <a:gd name="T33" fmla="*/ 11080303 h 61841"/>
                <a:gd name="T34" fmla="*/ 7081560 w 30819"/>
                <a:gd name="T35" fmla="*/ 6464997 h 61841"/>
                <a:gd name="T36" fmla="*/ 20315357 w 30819"/>
                <a:gd name="T37" fmla="*/ 4311502 h 61841"/>
                <a:gd name="T38" fmla="*/ 124947756 w 30819"/>
                <a:gd name="T39" fmla="*/ 4928066 h 61841"/>
                <a:gd name="T40" fmla="*/ 134182879 w 30819"/>
                <a:gd name="T41" fmla="*/ 7389876 h 61841"/>
                <a:gd name="T42" fmla="*/ 137261186 w 30819"/>
                <a:gd name="T43" fmla="*/ 12621746 h 61841"/>
                <a:gd name="T44" fmla="*/ 136952937 w 30819"/>
                <a:gd name="T45" fmla="*/ 268052963 h 61841"/>
                <a:gd name="T46" fmla="*/ 132641436 w 30819"/>
                <a:gd name="T47" fmla="*/ 272672781 h 61841"/>
                <a:gd name="T48" fmla="*/ 108331916 w 30819"/>
                <a:gd name="T49" fmla="*/ 276363140 h 61841"/>
                <a:gd name="T50" fmla="*/ 58783485 w 30819"/>
                <a:gd name="T51" fmla="*/ 277904583 h 61841"/>
                <a:gd name="T52" fmla="*/ 18465599 w 30819"/>
                <a:gd name="T53" fmla="*/ 275134524 h 61841"/>
                <a:gd name="T54" fmla="*/ 5848433 w 30819"/>
                <a:gd name="T55" fmla="*/ 272056217 h 61841"/>
                <a:gd name="T56" fmla="*/ 2466322 w 30819"/>
                <a:gd name="T57" fmla="*/ 266207784 h 61841"/>
                <a:gd name="T58" fmla="*/ 4619817 w 30819"/>
                <a:gd name="T59" fmla="*/ 270519285 h 61841"/>
                <a:gd name="T60" fmla="*/ 11080302 w 30819"/>
                <a:gd name="T61" fmla="*/ 273901397 h 61841"/>
                <a:gd name="T62" fmla="*/ 48628063 w 30819"/>
                <a:gd name="T63" fmla="*/ 277288019 h 61841"/>
                <a:gd name="T64" fmla="*/ 100329988 w 30819"/>
                <a:gd name="T65" fmla="*/ 276671456 h 61841"/>
                <a:gd name="T66" fmla="*/ 130796189 w 30819"/>
                <a:gd name="T67" fmla="*/ 273284833 h 61841"/>
                <a:gd name="T68" fmla="*/ 136028058 w 30819"/>
                <a:gd name="T69" fmla="*/ 269286091 h 61841"/>
                <a:gd name="T70" fmla="*/ 137261186 w 30819"/>
                <a:gd name="T71" fmla="*/ 14775241 h 61841"/>
                <a:gd name="T72" fmla="*/ 135103179 w 30819"/>
                <a:gd name="T73" fmla="*/ 8618492 h 61841"/>
                <a:gd name="T74" fmla="*/ 128642694 w 30819"/>
                <a:gd name="T75" fmla="*/ 5544697 h 61841"/>
                <a:gd name="T76" fmla="*/ 35086018 w 30819"/>
                <a:gd name="T77" fmla="*/ 924879 h 61841"/>
                <a:gd name="T78" fmla="*/ 8001928 w 30819"/>
                <a:gd name="T79" fmla="*/ 3694938 h 61841"/>
                <a:gd name="T80" fmla="*/ 1541443 w 30819"/>
                <a:gd name="T81" fmla="*/ 8618492 h 61841"/>
                <a:gd name="T82" fmla="*/ 4511 w 30819"/>
                <a:gd name="T83" fmla="*/ 264362536 h 61841"/>
                <a:gd name="T84" fmla="*/ 2774570 w 30819"/>
                <a:gd name="T85" fmla="*/ 272364465 h 61841"/>
                <a:gd name="T86" fmla="*/ 10468250 w 30819"/>
                <a:gd name="T87" fmla="*/ 276363140 h 61841"/>
                <a:gd name="T88" fmla="*/ 48628063 w 30819"/>
                <a:gd name="T89" fmla="*/ 279749830 h 61841"/>
                <a:gd name="T90" fmla="*/ 91094933 w 30819"/>
                <a:gd name="T91" fmla="*/ 279749830 h 61841"/>
                <a:gd name="T92" fmla="*/ 129259325 w 30819"/>
                <a:gd name="T93" fmla="*/ 276363140 h 61841"/>
                <a:gd name="T94" fmla="*/ 136952937 w 30819"/>
                <a:gd name="T95" fmla="*/ 272364465 h 61841"/>
                <a:gd name="T96" fmla="*/ 139722996 w 30819"/>
                <a:gd name="T97" fmla="*/ 264362536 h 61841"/>
                <a:gd name="T98" fmla="*/ 138489869 w 30819"/>
                <a:gd name="T99" fmla="*/ 8618492 h 61841"/>
                <a:gd name="T100" fmla="*/ 131721068 w 30819"/>
                <a:gd name="T101" fmla="*/ 3694938 h 61841"/>
                <a:gd name="T102" fmla="*/ 104636978 w 30819"/>
                <a:gd name="T103" fmla="*/ 924879 h 6184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819" h="61841" extrusionOk="0">
                  <a:moveTo>
                    <a:pt x="5160" y="2580"/>
                  </a:moveTo>
                  <a:lnTo>
                    <a:pt x="5295" y="2648"/>
                  </a:lnTo>
                  <a:lnTo>
                    <a:pt x="5363" y="2784"/>
                  </a:lnTo>
                  <a:lnTo>
                    <a:pt x="5363" y="2920"/>
                  </a:lnTo>
                  <a:lnTo>
                    <a:pt x="5363" y="3055"/>
                  </a:lnTo>
                  <a:lnTo>
                    <a:pt x="5295" y="3191"/>
                  </a:lnTo>
                  <a:lnTo>
                    <a:pt x="5160" y="3259"/>
                  </a:lnTo>
                  <a:lnTo>
                    <a:pt x="4888" y="3259"/>
                  </a:lnTo>
                  <a:lnTo>
                    <a:pt x="4752" y="3191"/>
                  </a:lnTo>
                  <a:lnTo>
                    <a:pt x="4684" y="3055"/>
                  </a:lnTo>
                  <a:lnTo>
                    <a:pt x="4684" y="2920"/>
                  </a:lnTo>
                  <a:lnTo>
                    <a:pt x="4684" y="2784"/>
                  </a:lnTo>
                  <a:lnTo>
                    <a:pt x="4752" y="2648"/>
                  </a:lnTo>
                  <a:lnTo>
                    <a:pt x="4888" y="2580"/>
                  </a:lnTo>
                  <a:lnTo>
                    <a:pt x="5160" y="2580"/>
                  </a:lnTo>
                  <a:close/>
                  <a:moveTo>
                    <a:pt x="15410" y="2241"/>
                  </a:moveTo>
                  <a:lnTo>
                    <a:pt x="15681" y="2309"/>
                  </a:lnTo>
                  <a:lnTo>
                    <a:pt x="15885" y="2444"/>
                  </a:lnTo>
                  <a:lnTo>
                    <a:pt x="16021" y="2648"/>
                  </a:lnTo>
                  <a:lnTo>
                    <a:pt x="16088" y="2920"/>
                  </a:lnTo>
                  <a:lnTo>
                    <a:pt x="16021" y="3191"/>
                  </a:lnTo>
                  <a:lnTo>
                    <a:pt x="15885" y="3395"/>
                  </a:lnTo>
                  <a:lnTo>
                    <a:pt x="15681" y="3531"/>
                  </a:lnTo>
                  <a:lnTo>
                    <a:pt x="15410" y="3598"/>
                  </a:lnTo>
                  <a:lnTo>
                    <a:pt x="15138" y="3531"/>
                  </a:lnTo>
                  <a:lnTo>
                    <a:pt x="14934" y="3395"/>
                  </a:lnTo>
                  <a:lnTo>
                    <a:pt x="14799" y="3191"/>
                  </a:lnTo>
                  <a:lnTo>
                    <a:pt x="14731" y="2920"/>
                  </a:lnTo>
                  <a:lnTo>
                    <a:pt x="14799" y="2648"/>
                  </a:lnTo>
                  <a:lnTo>
                    <a:pt x="14934" y="2444"/>
                  </a:lnTo>
                  <a:lnTo>
                    <a:pt x="15138" y="2309"/>
                  </a:lnTo>
                  <a:lnTo>
                    <a:pt x="15410" y="2241"/>
                  </a:lnTo>
                  <a:close/>
                  <a:moveTo>
                    <a:pt x="29393" y="5228"/>
                  </a:moveTo>
                  <a:lnTo>
                    <a:pt x="29461" y="5296"/>
                  </a:lnTo>
                  <a:lnTo>
                    <a:pt x="29461" y="54849"/>
                  </a:lnTo>
                  <a:lnTo>
                    <a:pt x="1426" y="54849"/>
                  </a:lnTo>
                  <a:lnTo>
                    <a:pt x="1426" y="5296"/>
                  </a:lnTo>
                  <a:lnTo>
                    <a:pt x="1494" y="5228"/>
                  </a:lnTo>
                  <a:lnTo>
                    <a:pt x="29393" y="5228"/>
                  </a:lnTo>
                  <a:close/>
                  <a:moveTo>
                    <a:pt x="15410" y="544"/>
                  </a:moveTo>
                  <a:lnTo>
                    <a:pt x="19143" y="612"/>
                  </a:lnTo>
                  <a:lnTo>
                    <a:pt x="23012" y="747"/>
                  </a:lnTo>
                  <a:lnTo>
                    <a:pt x="26339" y="951"/>
                  </a:lnTo>
                  <a:lnTo>
                    <a:pt x="27560" y="1087"/>
                  </a:lnTo>
                  <a:lnTo>
                    <a:pt x="26339" y="1019"/>
                  </a:lnTo>
                  <a:lnTo>
                    <a:pt x="23012" y="815"/>
                  </a:lnTo>
                  <a:lnTo>
                    <a:pt x="19143" y="680"/>
                  </a:lnTo>
                  <a:lnTo>
                    <a:pt x="15410" y="612"/>
                  </a:lnTo>
                  <a:lnTo>
                    <a:pt x="11676" y="680"/>
                  </a:lnTo>
                  <a:lnTo>
                    <a:pt x="7807" y="815"/>
                  </a:lnTo>
                  <a:lnTo>
                    <a:pt x="4481" y="1019"/>
                  </a:lnTo>
                  <a:lnTo>
                    <a:pt x="3259" y="1087"/>
                  </a:lnTo>
                  <a:lnTo>
                    <a:pt x="2444" y="1223"/>
                  </a:lnTo>
                  <a:lnTo>
                    <a:pt x="1969" y="1358"/>
                  </a:lnTo>
                  <a:lnTo>
                    <a:pt x="1630" y="1494"/>
                  </a:lnTo>
                  <a:lnTo>
                    <a:pt x="1290" y="1698"/>
                  </a:lnTo>
                  <a:lnTo>
                    <a:pt x="1019" y="1901"/>
                  </a:lnTo>
                  <a:lnTo>
                    <a:pt x="815" y="2173"/>
                  </a:lnTo>
                  <a:lnTo>
                    <a:pt x="679" y="2444"/>
                  </a:lnTo>
                  <a:lnTo>
                    <a:pt x="544" y="2852"/>
                  </a:lnTo>
                  <a:lnTo>
                    <a:pt x="544" y="3259"/>
                  </a:lnTo>
                  <a:lnTo>
                    <a:pt x="544" y="58311"/>
                  </a:lnTo>
                  <a:lnTo>
                    <a:pt x="544" y="58718"/>
                  </a:lnTo>
                  <a:lnTo>
                    <a:pt x="476" y="58311"/>
                  </a:lnTo>
                  <a:lnTo>
                    <a:pt x="476" y="3259"/>
                  </a:lnTo>
                  <a:lnTo>
                    <a:pt x="544" y="2784"/>
                  </a:lnTo>
                  <a:lnTo>
                    <a:pt x="612" y="2444"/>
                  </a:lnTo>
                  <a:lnTo>
                    <a:pt x="747" y="2105"/>
                  </a:lnTo>
                  <a:lnTo>
                    <a:pt x="951" y="1834"/>
                  </a:lnTo>
                  <a:lnTo>
                    <a:pt x="1222" y="1630"/>
                  </a:lnTo>
                  <a:lnTo>
                    <a:pt x="1562" y="1426"/>
                  </a:lnTo>
                  <a:lnTo>
                    <a:pt x="1969" y="1290"/>
                  </a:lnTo>
                  <a:lnTo>
                    <a:pt x="2444" y="1155"/>
                  </a:lnTo>
                  <a:lnTo>
                    <a:pt x="3259" y="1087"/>
                  </a:lnTo>
                  <a:lnTo>
                    <a:pt x="4481" y="951"/>
                  </a:lnTo>
                  <a:lnTo>
                    <a:pt x="7807" y="747"/>
                  </a:lnTo>
                  <a:lnTo>
                    <a:pt x="11676" y="612"/>
                  </a:lnTo>
                  <a:lnTo>
                    <a:pt x="15410" y="544"/>
                  </a:lnTo>
                  <a:close/>
                  <a:moveTo>
                    <a:pt x="27560" y="1087"/>
                  </a:moveTo>
                  <a:lnTo>
                    <a:pt x="28375" y="1155"/>
                  </a:lnTo>
                  <a:lnTo>
                    <a:pt x="28850" y="1290"/>
                  </a:lnTo>
                  <a:lnTo>
                    <a:pt x="29257" y="1426"/>
                  </a:lnTo>
                  <a:lnTo>
                    <a:pt x="29597" y="1630"/>
                  </a:lnTo>
                  <a:lnTo>
                    <a:pt x="29868" y="1834"/>
                  </a:lnTo>
                  <a:lnTo>
                    <a:pt x="30072" y="2105"/>
                  </a:lnTo>
                  <a:lnTo>
                    <a:pt x="30208" y="2444"/>
                  </a:lnTo>
                  <a:lnTo>
                    <a:pt x="30276" y="2784"/>
                  </a:lnTo>
                  <a:lnTo>
                    <a:pt x="30344" y="3259"/>
                  </a:lnTo>
                  <a:lnTo>
                    <a:pt x="30344" y="58311"/>
                  </a:lnTo>
                  <a:lnTo>
                    <a:pt x="30276" y="58718"/>
                  </a:lnTo>
                  <a:lnTo>
                    <a:pt x="30208" y="59125"/>
                  </a:lnTo>
                  <a:lnTo>
                    <a:pt x="30072" y="59465"/>
                  </a:lnTo>
                  <a:lnTo>
                    <a:pt x="29868" y="59736"/>
                  </a:lnTo>
                  <a:lnTo>
                    <a:pt x="29597" y="60008"/>
                  </a:lnTo>
                  <a:lnTo>
                    <a:pt x="29257" y="60144"/>
                  </a:lnTo>
                  <a:lnTo>
                    <a:pt x="28850" y="60347"/>
                  </a:lnTo>
                  <a:lnTo>
                    <a:pt x="28375" y="60415"/>
                  </a:lnTo>
                  <a:lnTo>
                    <a:pt x="26746" y="60687"/>
                  </a:lnTo>
                  <a:lnTo>
                    <a:pt x="23895" y="60958"/>
                  </a:lnTo>
                  <a:lnTo>
                    <a:pt x="22130" y="61094"/>
                  </a:lnTo>
                  <a:lnTo>
                    <a:pt x="20093" y="61230"/>
                  </a:lnTo>
                  <a:lnTo>
                    <a:pt x="17853" y="61298"/>
                  </a:lnTo>
                  <a:lnTo>
                    <a:pt x="12966" y="61298"/>
                  </a:lnTo>
                  <a:lnTo>
                    <a:pt x="10726" y="61230"/>
                  </a:lnTo>
                  <a:lnTo>
                    <a:pt x="8689" y="61094"/>
                  </a:lnTo>
                  <a:lnTo>
                    <a:pt x="6924" y="60958"/>
                  </a:lnTo>
                  <a:lnTo>
                    <a:pt x="4073" y="60687"/>
                  </a:lnTo>
                  <a:lnTo>
                    <a:pt x="2444" y="60415"/>
                  </a:lnTo>
                  <a:lnTo>
                    <a:pt x="1969" y="60347"/>
                  </a:lnTo>
                  <a:lnTo>
                    <a:pt x="1562" y="60144"/>
                  </a:lnTo>
                  <a:lnTo>
                    <a:pt x="1290" y="60008"/>
                  </a:lnTo>
                  <a:lnTo>
                    <a:pt x="951" y="59736"/>
                  </a:lnTo>
                  <a:lnTo>
                    <a:pt x="747" y="59465"/>
                  </a:lnTo>
                  <a:lnTo>
                    <a:pt x="612" y="59125"/>
                  </a:lnTo>
                  <a:lnTo>
                    <a:pt x="544" y="58718"/>
                  </a:lnTo>
                  <a:lnTo>
                    <a:pt x="679" y="59125"/>
                  </a:lnTo>
                  <a:lnTo>
                    <a:pt x="815" y="59397"/>
                  </a:lnTo>
                  <a:lnTo>
                    <a:pt x="1019" y="59669"/>
                  </a:lnTo>
                  <a:lnTo>
                    <a:pt x="1290" y="59940"/>
                  </a:lnTo>
                  <a:lnTo>
                    <a:pt x="1630" y="60144"/>
                  </a:lnTo>
                  <a:lnTo>
                    <a:pt x="2037" y="60279"/>
                  </a:lnTo>
                  <a:lnTo>
                    <a:pt x="2444" y="60415"/>
                  </a:lnTo>
                  <a:lnTo>
                    <a:pt x="4073" y="60619"/>
                  </a:lnTo>
                  <a:lnTo>
                    <a:pt x="6924" y="60890"/>
                  </a:lnTo>
                  <a:lnTo>
                    <a:pt x="8689" y="61026"/>
                  </a:lnTo>
                  <a:lnTo>
                    <a:pt x="10726" y="61162"/>
                  </a:lnTo>
                  <a:lnTo>
                    <a:pt x="12966" y="61230"/>
                  </a:lnTo>
                  <a:lnTo>
                    <a:pt x="17853" y="61230"/>
                  </a:lnTo>
                  <a:lnTo>
                    <a:pt x="20093" y="61162"/>
                  </a:lnTo>
                  <a:lnTo>
                    <a:pt x="22130" y="61026"/>
                  </a:lnTo>
                  <a:lnTo>
                    <a:pt x="23895" y="60890"/>
                  </a:lnTo>
                  <a:lnTo>
                    <a:pt x="26746" y="60619"/>
                  </a:lnTo>
                  <a:lnTo>
                    <a:pt x="28375" y="60415"/>
                  </a:lnTo>
                  <a:lnTo>
                    <a:pt x="28850" y="60279"/>
                  </a:lnTo>
                  <a:lnTo>
                    <a:pt x="29190" y="60144"/>
                  </a:lnTo>
                  <a:lnTo>
                    <a:pt x="29529" y="59940"/>
                  </a:lnTo>
                  <a:lnTo>
                    <a:pt x="29800" y="59669"/>
                  </a:lnTo>
                  <a:lnTo>
                    <a:pt x="30004" y="59397"/>
                  </a:lnTo>
                  <a:lnTo>
                    <a:pt x="30140" y="59125"/>
                  </a:lnTo>
                  <a:lnTo>
                    <a:pt x="30276" y="58718"/>
                  </a:lnTo>
                  <a:lnTo>
                    <a:pt x="30276" y="58311"/>
                  </a:lnTo>
                  <a:lnTo>
                    <a:pt x="30276" y="3259"/>
                  </a:lnTo>
                  <a:lnTo>
                    <a:pt x="30276" y="2852"/>
                  </a:lnTo>
                  <a:lnTo>
                    <a:pt x="30140" y="2444"/>
                  </a:lnTo>
                  <a:lnTo>
                    <a:pt x="30004" y="2173"/>
                  </a:lnTo>
                  <a:lnTo>
                    <a:pt x="29800" y="1901"/>
                  </a:lnTo>
                  <a:lnTo>
                    <a:pt x="29529" y="1698"/>
                  </a:lnTo>
                  <a:lnTo>
                    <a:pt x="29190" y="1494"/>
                  </a:lnTo>
                  <a:lnTo>
                    <a:pt x="28850" y="1358"/>
                  </a:lnTo>
                  <a:lnTo>
                    <a:pt x="28375" y="1223"/>
                  </a:lnTo>
                  <a:lnTo>
                    <a:pt x="27560" y="1087"/>
                  </a:lnTo>
                  <a:close/>
                  <a:moveTo>
                    <a:pt x="15410" y="1"/>
                  </a:moveTo>
                  <a:lnTo>
                    <a:pt x="11608" y="69"/>
                  </a:lnTo>
                  <a:lnTo>
                    <a:pt x="7739" y="204"/>
                  </a:lnTo>
                  <a:lnTo>
                    <a:pt x="4413" y="408"/>
                  </a:lnTo>
                  <a:lnTo>
                    <a:pt x="3191" y="544"/>
                  </a:lnTo>
                  <a:lnTo>
                    <a:pt x="2309" y="680"/>
                  </a:lnTo>
                  <a:lnTo>
                    <a:pt x="1765" y="815"/>
                  </a:lnTo>
                  <a:lnTo>
                    <a:pt x="1290" y="1019"/>
                  </a:lnTo>
                  <a:lnTo>
                    <a:pt x="883" y="1223"/>
                  </a:lnTo>
                  <a:lnTo>
                    <a:pt x="544" y="1494"/>
                  </a:lnTo>
                  <a:lnTo>
                    <a:pt x="340" y="1901"/>
                  </a:lnTo>
                  <a:lnTo>
                    <a:pt x="136" y="2241"/>
                  </a:lnTo>
                  <a:lnTo>
                    <a:pt x="1" y="2716"/>
                  </a:lnTo>
                  <a:lnTo>
                    <a:pt x="1" y="3259"/>
                  </a:lnTo>
                  <a:lnTo>
                    <a:pt x="1" y="58311"/>
                  </a:lnTo>
                  <a:lnTo>
                    <a:pt x="1" y="58854"/>
                  </a:lnTo>
                  <a:lnTo>
                    <a:pt x="136" y="59261"/>
                  </a:lnTo>
                  <a:lnTo>
                    <a:pt x="340" y="59736"/>
                  </a:lnTo>
                  <a:lnTo>
                    <a:pt x="612" y="60076"/>
                  </a:lnTo>
                  <a:lnTo>
                    <a:pt x="951" y="60347"/>
                  </a:lnTo>
                  <a:lnTo>
                    <a:pt x="1358" y="60619"/>
                  </a:lnTo>
                  <a:lnTo>
                    <a:pt x="1833" y="60823"/>
                  </a:lnTo>
                  <a:lnTo>
                    <a:pt x="2309" y="60958"/>
                  </a:lnTo>
                  <a:lnTo>
                    <a:pt x="4006" y="61162"/>
                  </a:lnTo>
                  <a:lnTo>
                    <a:pt x="6857" y="61501"/>
                  </a:lnTo>
                  <a:lnTo>
                    <a:pt x="8689" y="61637"/>
                  </a:lnTo>
                  <a:lnTo>
                    <a:pt x="10726" y="61705"/>
                  </a:lnTo>
                  <a:lnTo>
                    <a:pt x="12966" y="61773"/>
                  </a:lnTo>
                  <a:lnTo>
                    <a:pt x="15410" y="61841"/>
                  </a:lnTo>
                  <a:lnTo>
                    <a:pt x="17853" y="61773"/>
                  </a:lnTo>
                  <a:lnTo>
                    <a:pt x="20093" y="61705"/>
                  </a:lnTo>
                  <a:lnTo>
                    <a:pt x="22130" y="61637"/>
                  </a:lnTo>
                  <a:lnTo>
                    <a:pt x="23963" y="61501"/>
                  </a:lnTo>
                  <a:lnTo>
                    <a:pt x="26814" y="61162"/>
                  </a:lnTo>
                  <a:lnTo>
                    <a:pt x="28511" y="60958"/>
                  </a:lnTo>
                  <a:lnTo>
                    <a:pt x="28986" y="60823"/>
                  </a:lnTo>
                  <a:lnTo>
                    <a:pt x="29461" y="60619"/>
                  </a:lnTo>
                  <a:lnTo>
                    <a:pt x="29868" y="60347"/>
                  </a:lnTo>
                  <a:lnTo>
                    <a:pt x="30208" y="60076"/>
                  </a:lnTo>
                  <a:lnTo>
                    <a:pt x="30479" y="59736"/>
                  </a:lnTo>
                  <a:lnTo>
                    <a:pt x="30683" y="59261"/>
                  </a:lnTo>
                  <a:lnTo>
                    <a:pt x="30819" y="58854"/>
                  </a:lnTo>
                  <a:lnTo>
                    <a:pt x="30819" y="58311"/>
                  </a:lnTo>
                  <a:lnTo>
                    <a:pt x="30819" y="3259"/>
                  </a:lnTo>
                  <a:lnTo>
                    <a:pt x="30819" y="2716"/>
                  </a:lnTo>
                  <a:lnTo>
                    <a:pt x="30683" y="2241"/>
                  </a:lnTo>
                  <a:lnTo>
                    <a:pt x="30547" y="1901"/>
                  </a:lnTo>
                  <a:lnTo>
                    <a:pt x="30276" y="1494"/>
                  </a:lnTo>
                  <a:lnTo>
                    <a:pt x="29936" y="1223"/>
                  </a:lnTo>
                  <a:lnTo>
                    <a:pt x="29529" y="1019"/>
                  </a:lnTo>
                  <a:lnTo>
                    <a:pt x="29054" y="815"/>
                  </a:lnTo>
                  <a:lnTo>
                    <a:pt x="28511" y="680"/>
                  </a:lnTo>
                  <a:lnTo>
                    <a:pt x="27628" y="544"/>
                  </a:lnTo>
                  <a:lnTo>
                    <a:pt x="26406" y="408"/>
                  </a:lnTo>
                  <a:lnTo>
                    <a:pt x="23080" y="204"/>
                  </a:lnTo>
                  <a:lnTo>
                    <a:pt x="19211" y="69"/>
                  </a:lnTo>
                  <a:lnTo>
                    <a:pt x="15410" y="1"/>
                  </a:lnTo>
                  <a:close/>
                </a:path>
              </a:pathLst>
            </a:custGeom>
            <a:noFill/>
            <a:ln w="19050" cap="flat" cmpd="sng">
              <a:solidFill>
                <a:srgbClr val="334F74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/>
            <a:p>
              <a:endParaRPr lang="en-CA"/>
            </a:p>
          </p:txBody>
        </p:sp>
        <p:sp>
          <p:nvSpPr>
            <p:cNvPr id="13327" name="Google Shape;274;p30">
              <a:extLst>
                <a:ext uri="{FF2B5EF4-FFF2-40B4-BE49-F238E27FC236}">
                  <a16:creationId xmlns:a16="http://schemas.microsoft.com/office/drawing/2014/main" id="{D3067A4C-E99C-ECFD-76D0-F26E7D485D5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87233" y="720174"/>
              <a:ext cx="1886473" cy="335697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000" dirty="0">
                  <a:solidFill>
                    <a:schemeClr val="tx1"/>
                  </a:solidFill>
                  <a:latin typeface="+mj-lt"/>
                  <a:ea typeface="Karla"/>
                  <a:cs typeface="Karla"/>
                  <a:sym typeface="Karla"/>
                </a:rPr>
                <a:t>Place your screenshot here</a:t>
              </a:r>
            </a:p>
          </p:txBody>
        </p:sp>
      </p:grpSp>
      <p:grpSp>
        <p:nvGrpSpPr>
          <p:cNvPr id="13320" name="Group 2">
            <a:extLst>
              <a:ext uri="{FF2B5EF4-FFF2-40B4-BE49-F238E27FC236}">
                <a16:creationId xmlns:a16="http://schemas.microsoft.com/office/drawing/2014/main" id="{377E9136-6F6C-6CC9-0E7E-65E8866267D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46050" y="2371725"/>
            <a:ext cx="1790700" cy="2533650"/>
            <a:chOff x="1605640" y="928610"/>
            <a:chExt cx="2879504" cy="4072345"/>
          </a:xfrm>
          <a:noFill/>
        </p:grpSpPr>
        <p:sp>
          <p:nvSpPr>
            <p:cNvPr id="13324" name="Google Shape;288;p32">
              <a:extLst>
                <a:ext uri="{FF2B5EF4-FFF2-40B4-BE49-F238E27FC236}">
                  <a16:creationId xmlns:a16="http://schemas.microsoft.com/office/drawing/2014/main" id="{1CF8C2EF-3CEF-D124-962B-6A8E0532F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5640" y="928610"/>
              <a:ext cx="2879504" cy="4072345"/>
            </a:xfrm>
            <a:custGeom>
              <a:avLst/>
              <a:gdLst>
                <a:gd name="T0" fmla="*/ 1378816 w 60958"/>
                <a:gd name="T1" fmla="*/ 202035 h 86210"/>
                <a:gd name="T2" fmla="*/ 1362802 w 60958"/>
                <a:gd name="T3" fmla="*/ 189233 h 86210"/>
                <a:gd name="T4" fmla="*/ 1452553 w 60958"/>
                <a:gd name="T5" fmla="*/ 182809 h 86210"/>
                <a:gd name="T6" fmla="*/ 1452553 w 60958"/>
                <a:gd name="T7" fmla="*/ 205247 h 86210"/>
                <a:gd name="T8" fmla="*/ 1423691 w 60958"/>
                <a:gd name="T9" fmla="*/ 202035 h 86210"/>
                <a:gd name="T10" fmla="*/ 1433328 w 60958"/>
                <a:gd name="T11" fmla="*/ 179597 h 86210"/>
                <a:gd name="T12" fmla="*/ 2683893 w 60958"/>
                <a:gd name="T13" fmla="*/ 3693973 h 86210"/>
                <a:gd name="T14" fmla="*/ 2687106 w 60958"/>
                <a:gd name="T15" fmla="*/ 375207 h 86210"/>
                <a:gd name="T16" fmla="*/ 1391664 w 60958"/>
                <a:gd name="T17" fmla="*/ 3815798 h 86210"/>
                <a:gd name="T18" fmla="*/ 1353166 w 60958"/>
                <a:gd name="T19" fmla="*/ 3870310 h 86210"/>
                <a:gd name="T20" fmla="*/ 1359590 w 60958"/>
                <a:gd name="T21" fmla="*/ 3921657 h 86210"/>
                <a:gd name="T22" fmla="*/ 1407678 w 60958"/>
                <a:gd name="T23" fmla="*/ 3966533 h 86210"/>
                <a:gd name="T24" fmla="*/ 1487840 w 60958"/>
                <a:gd name="T25" fmla="*/ 3956897 h 86210"/>
                <a:gd name="T26" fmla="*/ 1523126 w 60958"/>
                <a:gd name="T27" fmla="*/ 3902384 h 86210"/>
                <a:gd name="T28" fmla="*/ 1510278 w 60958"/>
                <a:gd name="T29" fmla="*/ 3838283 h 86210"/>
                <a:gd name="T30" fmla="*/ 1455766 w 60958"/>
                <a:gd name="T31" fmla="*/ 3802997 h 86210"/>
                <a:gd name="T32" fmla="*/ 1491052 w 60958"/>
                <a:gd name="T33" fmla="*/ 3809421 h 86210"/>
                <a:gd name="T34" fmla="*/ 1532715 w 60958"/>
                <a:gd name="T35" fmla="*/ 3867145 h 86210"/>
                <a:gd name="T36" fmla="*/ 1516702 w 60958"/>
                <a:gd name="T37" fmla="*/ 3937671 h 86210"/>
                <a:gd name="T38" fmla="*/ 1458978 w 60958"/>
                <a:gd name="T39" fmla="*/ 3979334 h 86210"/>
                <a:gd name="T40" fmla="*/ 1388452 w 60958"/>
                <a:gd name="T41" fmla="*/ 3966533 h 86210"/>
                <a:gd name="T42" fmla="*/ 1346741 w 60958"/>
                <a:gd name="T43" fmla="*/ 3908809 h 86210"/>
                <a:gd name="T44" fmla="*/ 1353166 w 60958"/>
                <a:gd name="T45" fmla="*/ 3851085 h 86210"/>
                <a:gd name="T46" fmla="*/ 1401253 w 60958"/>
                <a:gd name="T47" fmla="*/ 3799785 h 86210"/>
                <a:gd name="T48" fmla="*/ 141098 w 60958"/>
                <a:gd name="T49" fmla="*/ 41711 h 86210"/>
                <a:gd name="T50" fmla="*/ 60936 w 60958"/>
                <a:gd name="T51" fmla="*/ 96223 h 86210"/>
                <a:gd name="T52" fmla="*/ 41663 w 60958"/>
                <a:gd name="T53" fmla="*/ 3902384 h 86210"/>
                <a:gd name="T54" fmla="*/ 83374 w 60958"/>
                <a:gd name="T55" fmla="*/ 3995395 h 86210"/>
                <a:gd name="T56" fmla="*/ 182762 w 60958"/>
                <a:gd name="T57" fmla="*/ 4030682 h 86210"/>
                <a:gd name="T58" fmla="*/ 2776857 w 60958"/>
                <a:gd name="T59" fmla="*/ 4008196 h 86210"/>
                <a:gd name="T60" fmla="*/ 2837793 w 60958"/>
                <a:gd name="T61" fmla="*/ 3924822 h 86210"/>
                <a:gd name="T62" fmla="*/ 2831369 w 60958"/>
                <a:gd name="T63" fmla="*/ 118661 h 86210"/>
                <a:gd name="T64" fmla="*/ 2760843 w 60958"/>
                <a:gd name="T65" fmla="*/ 48135 h 86210"/>
                <a:gd name="T66" fmla="*/ 2738406 w 60958"/>
                <a:gd name="T67" fmla="*/ 32074 h 86210"/>
                <a:gd name="T68" fmla="*/ 2824992 w 60958"/>
                <a:gd name="T69" fmla="*/ 89798 h 86210"/>
                <a:gd name="T70" fmla="*/ 2847430 w 60958"/>
                <a:gd name="T71" fmla="*/ 3896007 h 86210"/>
                <a:gd name="T72" fmla="*/ 2805719 w 60958"/>
                <a:gd name="T73" fmla="*/ 3998607 h 86210"/>
                <a:gd name="T74" fmla="*/ 2699907 w 60958"/>
                <a:gd name="T75" fmla="*/ 4040271 h 86210"/>
                <a:gd name="T76" fmla="*/ 99388 w 60958"/>
                <a:gd name="T77" fmla="*/ 4014621 h 86210"/>
                <a:gd name="T78" fmla="*/ 35286 w 60958"/>
                <a:gd name="T79" fmla="*/ 3931247 h 86210"/>
                <a:gd name="T80" fmla="*/ 44876 w 60958"/>
                <a:gd name="T81" fmla="*/ 115448 h 86210"/>
                <a:gd name="T82" fmla="*/ 115448 w 60958"/>
                <a:gd name="T83" fmla="*/ 41711 h 86210"/>
                <a:gd name="T84" fmla="*/ 134674 w 60958"/>
                <a:gd name="T85" fmla="*/ 3212 h 86210"/>
                <a:gd name="T86" fmla="*/ 28862 w 60958"/>
                <a:gd name="T87" fmla="*/ 73785 h 86210"/>
                <a:gd name="T88" fmla="*/ 0 w 60958"/>
                <a:gd name="T89" fmla="*/ 3902384 h 86210"/>
                <a:gd name="T90" fmla="*/ 54512 w 60958"/>
                <a:gd name="T91" fmla="*/ 4021045 h 86210"/>
                <a:gd name="T92" fmla="*/ 182762 w 60958"/>
                <a:gd name="T93" fmla="*/ 4072345 h 86210"/>
                <a:gd name="T94" fmla="*/ 2799295 w 60958"/>
                <a:gd name="T95" fmla="*/ 4043483 h 86210"/>
                <a:gd name="T96" fmla="*/ 2876292 w 60958"/>
                <a:gd name="T97" fmla="*/ 3931247 h 86210"/>
                <a:gd name="T98" fmla="*/ 2866655 w 60958"/>
                <a:gd name="T99" fmla="*/ 102647 h 86210"/>
                <a:gd name="T100" fmla="*/ 2776857 w 60958"/>
                <a:gd name="T101" fmla="*/ 9636 h 8621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0958" h="86210" extrusionOk="0">
                  <a:moveTo>
                    <a:pt x="28985" y="3938"/>
                  </a:moveTo>
                  <a:lnTo>
                    <a:pt x="29189" y="4006"/>
                  </a:lnTo>
                  <a:lnTo>
                    <a:pt x="29189" y="4141"/>
                  </a:lnTo>
                  <a:lnTo>
                    <a:pt x="29189" y="4277"/>
                  </a:lnTo>
                  <a:lnTo>
                    <a:pt x="28985" y="4345"/>
                  </a:lnTo>
                  <a:lnTo>
                    <a:pt x="28850" y="4277"/>
                  </a:lnTo>
                  <a:lnTo>
                    <a:pt x="28782" y="4141"/>
                  </a:lnTo>
                  <a:lnTo>
                    <a:pt x="28850" y="4006"/>
                  </a:lnTo>
                  <a:lnTo>
                    <a:pt x="28985" y="3938"/>
                  </a:lnTo>
                  <a:close/>
                  <a:moveTo>
                    <a:pt x="30479" y="3734"/>
                  </a:moveTo>
                  <a:lnTo>
                    <a:pt x="30615" y="3802"/>
                  </a:lnTo>
                  <a:lnTo>
                    <a:pt x="30750" y="3870"/>
                  </a:lnTo>
                  <a:lnTo>
                    <a:pt x="30818" y="4006"/>
                  </a:lnTo>
                  <a:lnTo>
                    <a:pt x="30818" y="4141"/>
                  </a:lnTo>
                  <a:lnTo>
                    <a:pt x="30818" y="4277"/>
                  </a:lnTo>
                  <a:lnTo>
                    <a:pt x="30750" y="4345"/>
                  </a:lnTo>
                  <a:lnTo>
                    <a:pt x="30615" y="4481"/>
                  </a:lnTo>
                  <a:lnTo>
                    <a:pt x="30343" y="4481"/>
                  </a:lnTo>
                  <a:lnTo>
                    <a:pt x="30207" y="4345"/>
                  </a:lnTo>
                  <a:lnTo>
                    <a:pt x="30139" y="4277"/>
                  </a:lnTo>
                  <a:lnTo>
                    <a:pt x="30139" y="4141"/>
                  </a:lnTo>
                  <a:lnTo>
                    <a:pt x="30139" y="4006"/>
                  </a:lnTo>
                  <a:lnTo>
                    <a:pt x="30207" y="3870"/>
                  </a:lnTo>
                  <a:lnTo>
                    <a:pt x="30343" y="3802"/>
                  </a:lnTo>
                  <a:lnTo>
                    <a:pt x="30479" y="3734"/>
                  </a:lnTo>
                  <a:close/>
                  <a:moveTo>
                    <a:pt x="56885" y="7943"/>
                  </a:moveTo>
                  <a:lnTo>
                    <a:pt x="56885" y="78132"/>
                  </a:lnTo>
                  <a:lnTo>
                    <a:pt x="56817" y="78200"/>
                  </a:lnTo>
                  <a:lnTo>
                    <a:pt x="4209" y="78200"/>
                  </a:lnTo>
                  <a:lnTo>
                    <a:pt x="4141" y="78132"/>
                  </a:lnTo>
                  <a:lnTo>
                    <a:pt x="4141" y="7943"/>
                  </a:lnTo>
                  <a:lnTo>
                    <a:pt x="56885" y="7943"/>
                  </a:lnTo>
                  <a:close/>
                  <a:moveTo>
                    <a:pt x="30479" y="80440"/>
                  </a:moveTo>
                  <a:lnTo>
                    <a:pt x="30071" y="80508"/>
                  </a:lnTo>
                  <a:lnTo>
                    <a:pt x="29732" y="80576"/>
                  </a:lnTo>
                  <a:lnTo>
                    <a:pt x="29461" y="80779"/>
                  </a:lnTo>
                  <a:lnTo>
                    <a:pt x="29189" y="80983"/>
                  </a:lnTo>
                  <a:lnTo>
                    <a:pt x="28917" y="81255"/>
                  </a:lnTo>
                  <a:lnTo>
                    <a:pt x="28782" y="81594"/>
                  </a:lnTo>
                  <a:lnTo>
                    <a:pt x="28646" y="81933"/>
                  </a:lnTo>
                  <a:lnTo>
                    <a:pt x="28646" y="82273"/>
                  </a:lnTo>
                  <a:lnTo>
                    <a:pt x="28646" y="82341"/>
                  </a:lnTo>
                  <a:lnTo>
                    <a:pt x="28646" y="82680"/>
                  </a:lnTo>
                  <a:lnTo>
                    <a:pt x="28782" y="83020"/>
                  </a:lnTo>
                  <a:lnTo>
                    <a:pt x="28985" y="83291"/>
                  </a:lnTo>
                  <a:lnTo>
                    <a:pt x="29189" y="83563"/>
                  </a:lnTo>
                  <a:lnTo>
                    <a:pt x="29461" y="83834"/>
                  </a:lnTo>
                  <a:lnTo>
                    <a:pt x="29800" y="83970"/>
                  </a:lnTo>
                  <a:lnTo>
                    <a:pt x="30139" y="84106"/>
                  </a:lnTo>
                  <a:lnTo>
                    <a:pt x="30818" y="84106"/>
                  </a:lnTo>
                  <a:lnTo>
                    <a:pt x="31158" y="83970"/>
                  </a:lnTo>
                  <a:lnTo>
                    <a:pt x="31497" y="83766"/>
                  </a:lnTo>
                  <a:lnTo>
                    <a:pt x="31768" y="83563"/>
                  </a:lnTo>
                  <a:lnTo>
                    <a:pt x="31972" y="83291"/>
                  </a:lnTo>
                  <a:lnTo>
                    <a:pt x="32176" y="83020"/>
                  </a:lnTo>
                  <a:lnTo>
                    <a:pt x="32244" y="82612"/>
                  </a:lnTo>
                  <a:lnTo>
                    <a:pt x="32312" y="82273"/>
                  </a:lnTo>
                  <a:lnTo>
                    <a:pt x="32244" y="81933"/>
                  </a:lnTo>
                  <a:lnTo>
                    <a:pt x="32176" y="81594"/>
                  </a:lnTo>
                  <a:lnTo>
                    <a:pt x="31972" y="81255"/>
                  </a:lnTo>
                  <a:lnTo>
                    <a:pt x="31768" y="80983"/>
                  </a:lnTo>
                  <a:lnTo>
                    <a:pt x="31497" y="80779"/>
                  </a:lnTo>
                  <a:lnTo>
                    <a:pt x="31158" y="80576"/>
                  </a:lnTo>
                  <a:lnTo>
                    <a:pt x="30818" y="80508"/>
                  </a:lnTo>
                  <a:lnTo>
                    <a:pt x="30479" y="80440"/>
                  </a:lnTo>
                  <a:close/>
                  <a:moveTo>
                    <a:pt x="30886" y="80304"/>
                  </a:moveTo>
                  <a:lnTo>
                    <a:pt x="31225" y="80440"/>
                  </a:lnTo>
                  <a:lnTo>
                    <a:pt x="31565" y="80644"/>
                  </a:lnTo>
                  <a:lnTo>
                    <a:pt x="31904" y="80847"/>
                  </a:lnTo>
                  <a:lnTo>
                    <a:pt x="32108" y="81187"/>
                  </a:lnTo>
                  <a:lnTo>
                    <a:pt x="32312" y="81526"/>
                  </a:lnTo>
                  <a:lnTo>
                    <a:pt x="32447" y="81866"/>
                  </a:lnTo>
                  <a:lnTo>
                    <a:pt x="32447" y="82273"/>
                  </a:lnTo>
                  <a:lnTo>
                    <a:pt x="32447" y="82680"/>
                  </a:lnTo>
                  <a:lnTo>
                    <a:pt x="32312" y="83020"/>
                  </a:lnTo>
                  <a:lnTo>
                    <a:pt x="32108" y="83359"/>
                  </a:lnTo>
                  <a:lnTo>
                    <a:pt x="31904" y="83698"/>
                  </a:lnTo>
                  <a:lnTo>
                    <a:pt x="31565" y="83902"/>
                  </a:lnTo>
                  <a:lnTo>
                    <a:pt x="31225" y="84106"/>
                  </a:lnTo>
                  <a:lnTo>
                    <a:pt x="30886" y="84241"/>
                  </a:lnTo>
                  <a:lnTo>
                    <a:pt x="30479" y="84309"/>
                  </a:lnTo>
                  <a:lnTo>
                    <a:pt x="30071" y="84241"/>
                  </a:lnTo>
                  <a:lnTo>
                    <a:pt x="29732" y="84106"/>
                  </a:lnTo>
                  <a:lnTo>
                    <a:pt x="29393" y="83970"/>
                  </a:lnTo>
                  <a:lnTo>
                    <a:pt x="29053" y="83698"/>
                  </a:lnTo>
                  <a:lnTo>
                    <a:pt x="28850" y="83427"/>
                  </a:lnTo>
                  <a:lnTo>
                    <a:pt x="28646" y="83087"/>
                  </a:lnTo>
                  <a:lnTo>
                    <a:pt x="28510" y="82748"/>
                  </a:lnTo>
                  <a:lnTo>
                    <a:pt x="28442" y="82341"/>
                  </a:lnTo>
                  <a:lnTo>
                    <a:pt x="28442" y="82273"/>
                  </a:lnTo>
                  <a:lnTo>
                    <a:pt x="28510" y="81866"/>
                  </a:lnTo>
                  <a:lnTo>
                    <a:pt x="28646" y="81526"/>
                  </a:lnTo>
                  <a:lnTo>
                    <a:pt x="28782" y="81187"/>
                  </a:lnTo>
                  <a:lnTo>
                    <a:pt x="29053" y="80847"/>
                  </a:lnTo>
                  <a:lnTo>
                    <a:pt x="29325" y="80644"/>
                  </a:lnTo>
                  <a:lnTo>
                    <a:pt x="29664" y="80440"/>
                  </a:lnTo>
                  <a:lnTo>
                    <a:pt x="30071" y="80304"/>
                  </a:lnTo>
                  <a:lnTo>
                    <a:pt x="30886" y="80304"/>
                  </a:lnTo>
                  <a:close/>
                  <a:moveTo>
                    <a:pt x="3530" y="815"/>
                  </a:moveTo>
                  <a:lnTo>
                    <a:pt x="2987" y="883"/>
                  </a:lnTo>
                  <a:lnTo>
                    <a:pt x="2512" y="1019"/>
                  </a:lnTo>
                  <a:lnTo>
                    <a:pt x="2036" y="1290"/>
                  </a:lnTo>
                  <a:lnTo>
                    <a:pt x="1629" y="1630"/>
                  </a:lnTo>
                  <a:lnTo>
                    <a:pt x="1290" y="2037"/>
                  </a:lnTo>
                  <a:lnTo>
                    <a:pt x="1086" y="2512"/>
                  </a:lnTo>
                  <a:lnTo>
                    <a:pt x="950" y="2987"/>
                  </a:lnTo>
                  <a:lnTo>
                    <a:pt x="882" y="3530"/>
                  </a:lnTo>
                  <a:lnTo>
                    <a:pt x="882" y="82612"/>
                  </a:lnTo>
                  <a:lnTo>
                    <a:pt x="950" y="83155"/>
                  </a:lnTo>
                  <a:lnTo>
                    <a:pt x="1086" y="83698"/>
                  </a:lnTo>
                  <a:lnTo>
                    <a:pt x="1358" y="84174"/>
                  </a:lnTo>
                  <a:lnTo>
                    <a:pt x="1765" y="84581"/>
                  </a:lnTo>
                  <a:lnTo>
                    <a:pt x="2172" y="84852"/>
                  </a:lnTo>
                  <a:lnTo>
                    <a:pt x="2715" y="85124"/>
                  </a:lnTo>
                  <a:lnTo>
                    <a:pt x="3258" y="85260"/>
                  </a:lnTo>
                  <a:lnTo>
                    <a:pt x="3869" y="85328"/>
                  </a:lnTo>
                  <a:lnTo>
                    <a:pt x="57156" y="85328"/>
                  </a:lnTo>
                  <a:lnTo>
                    <a:pt x="57767" y="85260"/>
                  </a:lnTo>
                  <a:lnTo>
                    <a:pt x="58310" y="85124"/>
                  </a:lnTo>
                  <a:lnTo>
                    <a:pt x="58785" y="84852"/>
                  </a:lnTo>
                  <a:lnTo>
                    <a:pt x="59260" y="84513"/>
                  </a:lnTo>
                  <a:lnTo>
                    <a:pt x="59600" y="84106"/>
                  </a:lnTo>
                  <a:lnTo>
                    <a:pt x="59871" y="83631"/>
                  </a:lnTo>
                  <a:lnTo>
                    <a:pt x="60075" y="83087"/>
                  </a:lnTo>
                  <a:lnTo>
                    <a:pt x="60143" y="82477"/>
                  </a:lnTo>
                  <a:lnTo>
                    <a:pt x="60143" y="3530"/>
                  </a:lnTo>
                  <a:lnTo>
                    <a:pt x="60075" y="2987"/>
                  </a:lnTo>
                  <a:lnTo>
                    <a:pt x="59939" y="2512"/>
                  </a:lnTo>
                  <a:lnTo>
                    <a:pt x="59668" y="2037"/>
                  </a:lnTo>
                  <a:lnTo>
                    <a:pt x="59328" y="1630"/>
                  </a:lnTo>
                  <a:lnTo>
                    <a:pt x="58921" y="1290"/>
                  </a:lnTo>
                  <a:lnTo>
                    <a:pt x="58446" y="1019"/>
                  </a:lnTo>
                  <a:lnTo>
                    <a:pt x="57903" y="883"/>
                  </a:lnTo>
                  <a:lnTo>
                    <a:pt x="57360" y="815"/>
                  </a:lnTo>
                  <a:lnTo>
                    <a:pt x="3530" y="815"/>
                  </a:lnTo>
                  <a:close/>
                  <a:moveTo>
                    <a:pt x="57971" y="679"/>
                  </a:moveTo>
                  <a:lnTo>
                    <a:pt x="58514" y="883"/>
                  </a:lnTo>
                  <a:lnTo>
                    <a:pt x="58989" y="1155"/>
                  </a:lnTo>
                  <a:lnTo>
                    <a:pt x="59464" y="1494"/>
                  </a:lnTo>
                  <a:lnTo>
                    <a:pt x="59804" y="1901"/>
                  </a:lnTo>
                  <a:lnTo>
                    <a:pt x="60075" y="2444"/>
                  </a:lnTo>
                  <a:lnTo>
                    <a:pt x="60211" y="2987"/>
                  </a:lnTo>
                  <a:lnTo>
                    <a:pt x="60279" y="3530"/>
                  </a:lnTo>
                  <a:lnTo>
                    <a:pt x="60279" y="82477"/>
                  </a:lnTo>
                  <a:lnTo>
                    <a:pt x="60211" y="83087"/>
                  </a:lnTo>
                  <a:lnTo>
                    <a:pt x="60075" y="83698"/>
                  </a:lnTo>
                  <a:lnTo>
                    <a:pt x="59736" y="84174"/>
                  </a:lnTo>
                  <a:lnTo>
                    <a:pt x="59396" y="84649"/>
                  </a:lnTo>
                  <a:lnTo>
                    <a:pt x="58921" y="84988"/>
                  </a:lnTo>
                  <a:lnTo>
                    <a:pt x="58378" y="85260"/>
                  </a:lnTo>
                  <a:lnTo>
                    <a:pt x="57767" y="85463"/>
                  </a:lnTo>
                  <a:lnTo>
                    <a:pt x="57156" y="85531"/>
                  </a:lnTo>
                  <a:lnTo>
                    <a:pt x="3869" y="85531"/>
                  </a:lnTo>
                  <a:lnTo>
                    <a:pt x="3190" y="85463"/>
                  </a:lnTo>
                  <a:lnTo>
                    <a:pt x="2647" y="85260"/>
                  </a:lnTo>
                  <a:lnTo>
                    <a:pt x="2104" y="84988"/>
                  </a:lnTo>
                  <a:lnTo>
                    <a:pt x="1629" y="84649"/>
                  </a:lnTo>
                  <a:lnTo>
                    <a:pt x="1222" y="84241"/>
                  </a:lnTo>
                  <a:lnTo>
                    <a:pt x="950" y="83766"/>
                  </a:lnTo>
                  <a:lnTo>
                    <a:pt x="747" y="83223"/>
                  </a:lnTo>
                  <a:lnTo>
                    <a:pt x="679" y="82612"/>
                  </a:lnTo>
                  <a:lnTo>
                    <a:pt x="679" y="3530"/>
                  </a:lnTo>
                  <a:lnTo>
                    <a:pt x="747" y="2987"/>
                  </a:lnTo>
                  <a:lnTo>
                    <a:pt x="950" y="2444"/>
                  </a:lnTo>
                  <a:lnTo>
                    <a:pt x="1154" y="1901"/>
                  </a:lnTo>
                  <a:lnTo>
                    <a:pt x="1561" y="1494"/>
                  </a:lnTo>
                  <a:lnTo>
                    <a:pt x="1969" y="1155"/>
                  </a:lnTo>
                  <a:lnTo>
                    <a:pt x="2444" y="883"/>
                  </a:lnTo>
                  <a:lnTo>
                    <a:pt x="2987" y="679"/>
                  </a:lnTo>
                  <a:lnTo>
                    <a:pt x="57971" y="679"/>
                  </a:lnTo>
                  <a:close/>
                  <a:moveTo>
                    <a:pt x="3530" y="1"/>
                  </a:moveTo>
                  <a:lnTo>
                    <a:pt x="2851" y="68"/>
                  </a:lnTo>
                  <a:lnTo>
                    <a:pt x="2172" y="204"/>
                  </a:lnTo>
                  <a:lnTo>
                    <a:pt x="1561" y="544"/>
                  </a:lnTo>
                  <a:lnTo>
                    <a:pt x="1018" y="1019"/>
                  </a:lnTo>
                  <a:lnTo>
                    <a:pt x="611" y="1562"/>
                  </a:lnTo>
                  <a:lnTo>
                    <a:pt x="272" y="2173"/>
                  </a:lnTo>
                  <a:lnTo>
                    <a:pt x="68" y="2852"/>
                  </a:lnTo>
                  <a:lnTo>
                    <a:pt x="0" y="3530"/>
                  </a:lnTo>
                  <a:lnTo>
                    <a:pt x="0" y="82612"/>
                  </a:lnTo>
                  <a:lnTo>
                    <a:pt x="68" y="83359"/>
                  </a:lnTo>
                  <a:lnTo>
                    <a:pt x="339" y="84038"/>
                  </a:lnTo>
                  <a:lnTo>
                    <a:pt x="679" y="84649"/>
                  </a:lnTo>
                  <a:lnTo>
                    <a:pt x="1154" y="85124"/>
                  </a:lnTo>
                  <a:lnTo>
                    <a:pt x="1697" y="85599"/>
                  </a:lnTo>
                  <a:lnTo>
                    <a:pt x="2376" y="85938"/>
                  </a:lnTo>
                  <a:lnTo>
                    <a:pt x="3055" y="86142"/>
                  </a:lnTo>
                  <a:lnTo>
                    <a:pt x="3869" y="86210"/>
                  </a:lnTo>
                  <a:lnTo>
                    <a:pt x="57156" y="86210"/>
                  </a:lnTo>
                  <a:lnTo>
                    <a:pt x="57903" y="86142"/>
                  </a:lnTo>
                  <a:lnTo>
                    <a:pt x="58582" y="85938"/>
                  </a:lnTo>
                  <a:lnTo>
                    <a:pt x="59260" y="85599"/>
                  </a:lnTo>
                  <a:lnTo>
                    <a:pt x="59804" y="85124"/>
                  </a:lnTo>
                  <a:lnTo>
                    <a:pt x="60347" y="84581"/>
                  </a:lnTo>
                  <a:lnTo>
                    <a:pt x="60686" y="83970"/>
                  </a:lnTo>
                  <a:lnTo>
                    <a:pt x="60890" y="83223"/>
                  </a:lnTo>
                  <a:lnTo>
                    <a:pt x="60957" y="82477"/>
                  </a:lnTo>
                  <a:lnTo>
                    <a:pt x="60957" y="3530"/>
                  </a:lnTo>
                  <a:lnTo>
                    <a:pt x="60890" y="2852"/>
                  </a:lnTo>
                  <a:lnTo>
                    <a:pt x="60686" y="2173"/>
                  </a:lnTo>
                  <a:lnTo>
                    <a:pt x="60347" y="1562"/>
                  </a:lnTo>
                  <a:lnTo>
                    <a:pt x="59939" y="1019"/>
                  </a:lnTo>
                  <a:lnTo>
                    <a:pt x="59396" y="544"/>
                  </a:lnTo>
                  <a:lnTo>
                    <a:pt x="58785" y="204"/>
                  </a:lnTo>
                  <a:lnTo>
                    <a:pt x="58106" y="68"/>
                  </a:lnTo>
                  <a:lnTo>
                    <a:pt x="57360" y="1"/>
                  </a:lnTo>
                  <a:lnTo>
                    <a:pt x="3530" y="1"/>
                  </a:lnTo>
                  <a:close/>
                </a:path>
              </a:pathLst>
            </a:custGeom>
            <a:grpFill/>
            <a:ln w="19050" cap="flat" cmpd="sng">
              <a:solidFill>
                <a:srgbClr val="334F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3325" name="Google Shape;289;p32">
              <a:extLst>
                <a:ext uri="{FF2B5EF4-FFF2-40B4-BE49-F238E27FC236}">
                  <a16:creationId xmlns:a16="http://schemas.microsoft.com/office/drawing/2014/main" id="{3C38A2E2-447D-D833-383E-9AABE300C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755" y="1303695"/>
              <a:ext cx="2494039" cy="333238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1425" tIns="91425" rIns="91425" bIns="91425" anchor="ctr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000" dirty="0">
                  <a:solidFill>
                    <a:schemeClr val="tx1"/>
                  </a:solidFill>
                  <a:latin typeface="+mj-lt"/>
                  <a:ea typeface="Karla"/>
                  <a:cs typeface="Karla"/>
                  <a:sym typeface="Karla"/>
                </a:rPr>
                <a:t>Place your screenshot here</a:t>
              </a:r>
            </a:p>
          </p:txBody>
        </p:sp>
      </p:grpSp>
      <p:sp>
        <p:nvSpPr>
          <p:cNvPr id="7173" name="Google Shape;296;p33">
            <a:extLst>
              <a:ext uri="{FF2B5EF4-FFF2-40B4-BE49-F238E27FC236}">
                <a16:creationId xmlns:a16="http://schemas.microsoft.com/office/drawing/2014/main" id="{5A5AD226-2A8D-78E7-A12B-3631949E5C06}"/>
              </a:ext>
            </a:extLst>
          </p:cNvPr>
          <p:cNvSpPr>
            <a:spLocks/>
          </p:cNvSpPr>
          <p:nvPr userDrawn="1"/>
        </p:nvSpPr>
        <p:spPr bwMode="auto">
          <a:xfrm>
            <a:off x="3573463" y="2371725"/>
            <a:ext cx="3208337" cy="2497138"/>
          </a:xfrm>
          <a:custGeom>
            <a:avLst/>
            <a:gdLst>
              <a:gd name="T0" fmla="*/ 51826853 w 143434"/>
              <a:gd name="T1" fmla="*/ 1756595 h 111665"/>
              <a:gd name="T2" fmla="*/ 51875727 w 143434"/>
              <a:gd name="T3" fmla="*/ 2146870 h 111665"/>
              <a:gd name="T4" fmla="*/ 51582415 w 143434"/>
              <a:gd name="T5" fmla="*/ 2390535 h 111665"/>
              <a:gd name="T6" fmla="*/ 51240945 w 143434"/>
              <a:gd name="T7" fmla="*/ 2146870 h 111665"/>
              <a:gd name="T8" fmla="*/ 51289819 w 143434"/>
              <a:gd name="T9" fmla="*/ 1756595 h 111665"/>
              <a:gd name="T10" fmla="*/ 98870078 w 143434"/>
              <a:gd name="T11" fmla="*/ 4244877 h 111665"/>
              <a:gd name="T12" fmla="*/ 4245878 w 143434"/>
              <a:gd name="T13" fmla="*/ 64401897 h 111665"/>
              <a:gd name="T14" fmla="*/ 98870078 w 143434"/>
              <a:gd name="T15" fmla="*/ 4244877 h 111665"/>
              <a:gd name="T16" fmla="*/ 1757009 w 143434"/>
              <a:gd name="T17" fmla="*/ 243642 h 111665"/>
              <a:gd name="T18" fmla="*/ 488138 w 143434"/>
              <a:gd name="T19" fmla="*/ 1268572 h 111665"/>
              <a:gd name="T20" fmla="*/ 716 w 143434"/>
              <a:gd name="T21" fmla="*/ 2586030 h 111665"/>
              <a:gd name="T22" fmla="*/ 716 w 143434"/>
              <a:gd name="T23" fmla="*/ 66108914 h 111665"/>
              <a:gd name="T24" fmla="*/ 488138 w 143434"/>
              <a:gd name="T25" fmla="*/ 67377486 h 111665"/>
              <a:gd name="T26" fmla="*/ 1757009 w 143434"/>
              <a:gd name="T27" fmla="*/ 68451279 h 111665"/>
              <a:gd name="T28" fmla="*/ 100578213 w 143434"/>
              <a:gd name="T29" fmla="*/ 68646059 h 111665"/>
              <a:gd name="T30" fmla="*/ 101895959 w 143434"/>
              <a:gd name="T31" fmla="*/ 68158036 h 111665"/>
              <a:gd name="T32" fmla="*/ 102920415 w 143434"/>
              <a:gd name="T33" fmla="*/ 66889464 h 111665"/>
              <a:gd name="T34" fmla="*/ 103115957 w 143434"/>
              <a:gd name="T35" fmla="*/ 65816386 h 111665"/>
              <a:gd name="T36" fmla="*/ 103067060 w 143434"/>
              <a:gd name="T37" fmla="*/ 2292787 h 111665"/>
              <a:gd name="T38" fmla="*/ 102286326 w 143434"/>
              <a:gd name="T39" fmla="*/ 829435 h 111665"/>
              <a:gd name="T40" fmla="*/ 100870810 w 143434"/>
              <a:gd name="T41" fmla="*/ 48885 h 111665"/>
              <a:gd name="T42" fmla="*/ 39772897 w 143434"/>
              <a:gd name="T43" fmla="*/ 68792691 h 111665"/>
              <a:gd name="T44" fmla="*/ 39089934 w 143434"/>
              <a:gd name="T45" fmla="*/ 75671746 h 111665"/>
              <a:gd name="T46" fmla="*/ 38552922 w 143434"/>
              <a:gd name="T47" fmla="*/ 78160006 h 111665"/>
              <a:gd name="T48" fmla="*/ 37869959 w 143434"/>
              <a:gd name="T49" fmla="*/ 78696913 h 111665"/>
              <a:gd name="T50" fmla="*/ 34551482 w 143434"/>
              <a:gd name="T51" fmla="*/ 79281968 h 111665"/>
              <a:gd name="T52" fmla="*/ 33818906 w 143434"/>
              <a:gd name="T53" fmla="*/ 79477463 h 111665"/>
              <a:gd name="T54" fmla="*/ 34209273 w 143434"/>
              <a:gd name="T55" fmla="*/ 79721105 h 111665"/>
              <a:gd name="T56" fmla="*/ 40309931 w 143434"/>
              <a:gd name="T57" fmla="*/ 79867738 h 111665"/>
              <a:gd name="T58" fmla="*/ 68077053 w 143434"/>
              <a:gd name="T59" fmla="*/ 79769990 h 111665"/>
              <a:gd name="T60" fmla="*/ 69102225 w 143434"/>
              <a:gd name="T61" fmla="*/ 79624096 h 111665"/>
              <a:gd name="T62" fmla="*/ 68808913 w 143434"/>
              <a:gd name="T63" fmla="*/ 79379716 h 111665"/>
              <a:gd name="T64" fmla="*/ 65685977 w 143434"/>
              <a:gd name="T65" fmla="*/ 78842808 h 111665"/>
              <a:gd name="T66" fmla="*/ 64514876 w 143434"/>
              <a:gd name="T67" fmla="*/ 78452533 h 111665"/>
              <a:gd name="T68" fmla="*/ 64124509 w 143434"/>
              <a:gd name="T69" fmla="*/ 77183961 h 111665"/>
              <a:gd name="T70" fmla="*/ 63294879 w 143434"/>
              <a:gd name="T71" fmla="*/ 71134341 h 111665"/>
              <a:gd name="T72" fmla="*/ 34112218 w 143434"/>
              <a:gd name="T73" fmla="*/ 79818853 h 111665"/>
              <a:gd name="T74" fmla="*/ 34161115 w 143434"/>
              <a:gd name="T75" fmla="*/ 80111380 h 111665"/>
              <a:gd name="T76" fmla="*/ 44848406 w 143434"/>
              <a:gd name="T77" fmla="*/ 80258013 h 111665"/>
              <a:gd name="T78" fmla="*/ 67833353 w 143434"/>
              <a:gd name="T79" fmla="*/ 80160265 h 111665"/>
              <a:gd name="T80" fmla="*/ 68808913 w 143434"/>
              <a:gd name="T81" fmla="*/ 79867738 h 111665"/>
              <a:gd name="T82" fmla="*/ 65588206 w 143434"/>
              <a:gd name="T83" fmla="*/ 79916623 h 111665"/>
              <a:gd name="T84" fmla="*/ 37332925 w 143434"/>
              <a:gd name="T85" fmla="*/ 79916623 h 111665"/>
              <a:gd name="T86" fmla="*/ 34112218 w 143434"/>
              <a:gd name="T87" fmla="*/ 79818853 h 11166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lnTo>
                  <a:pt x="137528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lnTo>
                  <a:pt x="3530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lnTo>
                  <a:pt x="55324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lnTo>
                  <a:pt x="47450" y="111054"/>
                </a:lnTo>
                <a:close/>
              </a:path>
            </a:pathLst>
          </a:custGeom>
          <a:noFill/>
          <a:ln w="19050" cap="flat" cmpd="sng">
            <a:solidFill>
              <a:srgbClr val="334F74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/>
          <a:p>
            <a:endParaRPr lang="en-CA"/>
          </a:p>
        </p:txBody>
      </p:sp>
      <p:sp>
        <p:nvSpPr>
          <p:cNvPr id="13323" name="Google Shape;297;p33">
            <a:extLst>
              <a:ext uri="{FF2B5EF4-FFF2-40B4-BE49-F238E27FC236}">
                <a16:creationId xmlns:a16="http://schemas.microsoft.com/office/drawing/2014/main" id="{5E9784AD-A337-BC16-3096-5ED2F06AE1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706813" y="2501900"/>
            <a:ext cx="294005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000" dirty="0">
                <a:solidFill>
                  <a:schemeClr val="tx1"/>
                </a:solidFill>
                <a:latin typeface="+mj-lt"/>
                <a:ea typeface="Karla"/>
                <a:cs typeface="Karla"/>
                <a:sym typeface="Karla"/>
              </a:rPr>
              <a:t>Place your screenshot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B27DC5-CFDC-D748-3921-9F7DA8CCDAB2}"/>
              </a:ext>
            </a:extLst>
          </p:cNvPr>
          <p:cNvSpPr/>
          <p:nvPr userDrawn="1"/>
        </p:nvSpPr>
        <p:spPr>
          <a:xfrm>
            <a:off x="5902325" y="365125"/>
            <a:ext cx="1758950" cy="1355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sz="5000" b="1" spc="-150" dirty="0">
                <a:solidFill>
                  <a:srgbClr val="368AAF"/>
                </a:solidFill>
                <a:latin typeface="+mj-lt"/>
                <a:ea typeface="+mj-ea"/>
                <a:cs typeface="+mj-cs"/>
              </a:rPr>
              <a:t>Icons</a:t>
            </a:r>
          </a:p>
          <a:p>
            <a:pPr algn="ctr">
              <a:defRPr/>
            </a:pPr>
            <a:r>
              <a:rPr lang="en-US" altLang="en-US" sz="3200" b="1" spc="-150" dirty="0">
                <a:solidFill>
                  <a:srgbClr val="368AAF"/>
                </a:solidFill>
                <a:latin typeface="+mj-lt"/>
                <a:ea typeface="+mj-ea"/>
                <a:cs typeface="+mj-cs"/>
              </a:rPr>
              <a:t>(2 of 2)</a:t>
            </a:r>
            <a:endParaRPr lang="en-CA" sz="3200" b="1" spc="-150" dirty="0">
              <a:solidFill>
                <a:srgbClr val="368AA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>
    <p:fade thruBlk="1"/>
  </p:transition>
  <p:hf hdr="0" ftr="0" dt="0"/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47A20E5-19C9-E732-9576-00D50FECCB68}"/>
              </a:ext>
            </a:extLst>
          </p:cNvPr>
          <p:cNvSpPr/>
          <p:nvPr userDrawn="1"/>
        </p:nvSpPr>
        <p:spPr>
          <a:xfrm>
            <a:off x="0" y="0"/>
            <a:ext cx="9144000" cy="1011238"/>
          </a:xfrm>
          <a:prstGeom prst="rect">
            <a:avLst/>
          </a:prstGeom>
          <a:solidFill>
            <a:srgbClr val="368AA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1E7243C8-B3A9-44EA-A885-A09F01E5B27C}"/>
              </a:ext>
            </a:extLst>
          </p:cNvPr>
          <p:cNvSpPr/>
          <p:nvPr userDrawn="1"/>
        </p:nvSpPr>
        <p:spPr>
          <a:xfrm>
            <a:off x="6592888" y="423863"/>
            <a:ext cx="568325" cy="490537"/>
          </a:xfrm>
          <a:prstGeom prst="hexagon">
            <a:avLst/>
          </a:prstGeom>
          <a:noFill/>
          <a:ln w="25400">
            <a:solidFill>
              <a:srgbClr val="BC4493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2B703615-B5A2-6753-CAAC-50BABF5789BB}"/>
              </a:ext>
            </a:extLst>
          </p:cNvPr>
          <p:cNvSpPr/>
          <p:nvPr userDrawn="1"/>
        </p:nvSpPr>
        <p:spPr>
          <a:xfrm>
            <a:off x="8118475" y="2979738"/>
            <a:ext cx="569913" cy="490537"/>
          </a:xfrm>
          <a:prstGeom prst="hexagon">
            <a:avLst/>
          </a:prstGeom>
          <a:noFill/>
          <a:ln w="25400">
            <a:solidFill>
              <a:srgbClr val="368AAF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905E5101-E1BA-40DD-C347-C7E905AF3D14}"/>
              </a:ext>
            </a:extLst>
          </p:cNvPr>
          <p:cNvSpPr/>
          <p:nvPr userDrawn="1"/>
        </p:nvSpPr>
        <p:spPr>
          <a:xfrm>
            <a:off x="5707063" y="107950"/>
            <a:ext cx="533400" cy="458788"/>
          </a:xfrm>
          <a:prstGeom prst="hexagon">
            <a:avLst/>
          </a:prstGeom>
          <a:noFill/>
          <a:ln w="25400">
            <a:solidFill>
              <a:srgbClr val="FFC400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3BC43B84-9CF7-01B1-878C-539FBF1B0A44}"/>
              </a:ext>
            </a:extLst>
          </p:cNvPr>
          <p:cNvSpPr/>
          <p:nvPr userDrawn="1"/>
        </p:nvSpPr>
        <p:spPr>
          <a:xfrm>
            <a:off x="8402638" y="2535238"/>
            <a:ext cx="244475" cy="211137"/>
          </a:xfrm>
          <a:prstGeom prst="hexagon">
            <a:avLst/>
          </a:prstGeom>
          <a:noFill/>
          <a:ln w="25400">
            <a:solidFill>
              <a:srgbClr val="1D2042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201132CB-23EA-D938-8918-5FA67F09F743}"/>
              </a:ext>
            </a:extLst>
          </p:cNvPr>
          <p:cNvSpPr/>
          <p:nvPr userDrawn="1"/>
        </p:nvSpPr>
        <p:spPr>
          <a:xfrm>
            <a:off x="5375275" y="690563"/>
            <a:ext cx="246063" cy="211137"/>
          </a:xfrm>
          <a:prstGeom prst="hexagon">
            <a:avLst/>
          </a:prstGeom>
          <a:noFill/>
          <a:ln w="25400">
            <a:solidFill>
              <a:srgbClr val="7DB229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B9FD0576-B9D8-0BA2-2BEF-2C2739C9B690}"/>
              </a:ext>
            </a:extLst>
          </p:cNvPr>
          <p:cNvSpPr/>
          <p:nvPr userDrawn="1"/>
        </p:nvSpPr>
        <p:spPr>
          <a:xfrm>
            <a:off x="6856413" y="1395413"/>
            <a:ext cx="244475" cy="212725"/>
          </a:xfrm>
          <a:prstGeom prst="hexagon">
            <a:avLst/>
          </a:prstGeom>
          <a:noFill/>
          <a:ln w="25400">
            <a:solidFill>
              <a:srgbClr val="7DB229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4DF4BF04-0B3C-A3CF-F61F-925EF784B2E7}"/>
              </a:ext>
            </a:extLst>
          </p:cNvPr>
          <p:cNvSpPr/>
          <p:nvPr userDrawn="1"/>
        </p:nvSpPr>
        <p:spPr>
          <a:xfrm>
            <a:off x="7688263" y="1995488"/>
            <a:ext cx="533400" cy="458787"/>
          </a:xfrm>
          <a:prstGeom prst="hexagon">
            <a:avLst/>
          </a:prstGeom>
          <a:noFill/>
          <a:ln w="25400">
            <a:solidFill>
              <a:srgbClr val="EC563C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FD4027C1-6C5F-EBE6-C28D-B447170C727A}"/>
              </a:ext>
            </a:extLst>
          </p:cNvPr>
          <p:cNvSpPr/>
          <p:nvPr userDrawn="1"/>
        </p:nvSpPr>
        <p:spPr>
          <a:xfrm>
            <a:off x="8647113" y="3713163"/>
            <a:ext cx="242887" cy="211137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DA676244-48AA-197F-397F-AB8DC955CF37}"/>
              </a:ext>
            </a:extLst>
          </p:cNvPr>
          <p:cNvSpPr/>
          <p:nvPr userDrawn="1"/>
        </p:nvSpPr>
        <p:spPr>
          <a:xfrm>
            <a:off x="7569200" y="265113"/>
            <a:ext cx="246063" cy="21113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65FF13F8-E86E-A656-EAEF-DA7206A680AC}"/>
              </a:ext>
            </a:extLst>
          </p:cNvPr>
          <p:cNvSpPr/>
          <p:nvPr userDrawn="1"/>
        </p:nvSpPr>
        <p:spPr>
          <a:xfrm>
            <a:off x="8221663" y="336550"/>
            <a:ext cx="533400" cy="460375"/>
          </a:xfrm>
          <a:prstGeom prst="hexagon">
            <a:avLst/>
          </a:prstGeom>
          <a:noFill/>
          <a:ln w="25400">
            <a:solidFill>
              <a:srgbClr val="EC563C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olidFill>
                <a:prstClr val="white"/>
              </a:solidFill>
              <a:sym typeface="Arial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F4445E7-1034-E758-C111-1E0EF390EDF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067675" y="4576763"/>
            <a:ext cx="1076325" cy="571500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887" h="307504">
                <a:moveTo>
                  <a:pt x="0" y="152400"/>
                </a:moveTo>
                <a:lnTo>
                  <a:pt x="76157" y="0"/>
                </a:lnTo>
                <a:lnTo>
                  <a:pt x="625887" y="0"/>
                </a:lnTo>
                <a:lnTo>
                  <a:pt x="625887" y="305882"/>
                </a:ln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lIns="237744" tIns="0" rIns="0" bIns="0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fld id="{8F4FBA39-CF28-4272-B1FB-69DD36A34F95}" type="slidenum">
              <a:rPr lang="en-US" altLang="en-US" b="1">
                <a:solidFill>
                  <a:srgbClr val="FFFFFF"/>
                </a:solidFill>
              </a:rPr>
              <a:pPr eaLnBrk="1" hangingPunct="1">
                <a:buClr>
                  <a:srgbClr val="000000"/>
                </a:buClr>
                <a:buFont typeface="Arial" panose="020B0604020202020204" pitchFamily="34" charset="0"/>
                <a:buNone/>
              </a:pPr>
              <a:t>‹#›</a:t>
            </a:fld>
            <a:endParaRPr lang="en-US" altLang="en-US" b="1">
              <a:solidFill>
                <a:srgbClr val="FFFFFF"/>
              </a:solidFill>
            </a:endParaRPr>
          </a:p>
        </p:txBody>
      </p:sp>
      <p:pic>
        <p:nvPicPr>
          <p:cNvPr id="8206" name="Picture 21">
            <a:extLst>
              <a:ext uri="{FF2B5EF4-FFF2-40B4-BE49-F238E27FC236}">
                <a16:creationId xmlns:a16="http://schemas.microsoft.com/office/drawing/2014/main" id="{9CADCDCB-E662-ABC0-0A5D-DB1F6BBC1C9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8" y="4476750"/>
            <a:ext cx="18018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</p:sldLayoutIdLst>
  <p:transition>
    <p:fade thruBlk="1"/>
  </p:transition>
  <p:hf hdr="0" ftr="0" dt="0"/>
  <p:txStyles>
    <p:titleStyle>
      <a:lvl1pPr algn="l" defTabSz="341313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1313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1313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1313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1313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5588" indent="-255588" algn="l" defTabSz="341313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1pPr>
      <a:lvl2pPr marL="555625" indent="-212725" algn="l" defTabSz="341313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5663" indent="-169863" algn="l" defTabSz="341313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3pPr>
      <a:lvl4pPr marL="1198563" indent="-169863" algn="l" defTabSz="341313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1463" indent="-169863" algn="l" defTabSz="341313" rtl="0" eaLnBrk="0" fontAlgn="base" hangingPunct="0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03" indent="-171446" algn="l" defTabSz="342892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795" indent="-171446" algn="l" defTabSz="342892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686" indent="-171446" algn="l" defTabSz="342892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577" indent="-171446" algn="l" defTabSz="342892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" y="0"/>
            <a:ext cx="9144000" cy="51435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-6377"/>
            <a:ext cx="9143999" cy="5149877"/>
          </a:xfrm>
          <a:prstGeom prst="rect">
            <a:avLst/>
          </a:prstGeom>
          <a:solidFill>
            <a:srgbClr val="368AA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4" name="Slide Number Placeholder 5"/>
          <p:cNvSpPr txBox="1">
            <a:spLocks/>
          </p:cNvSpPr>
          <p:nvPr userDrawn="1"/>
        </p:nvSpPr>
        <p:spPr bwMode="auto">
          <a:xfrm>
            <a:off x="5822963" y="3946290"/>
            <a:ext cx="3320454" cy="1199556"/>
          </a:xfrm>
          <a:custGeom>
            <a:avLst/>
            <a:gdLst>
              <a:gd name="connsiteX0" fmla="*/ 0 w 1246188"/>
              <a:gd name="connsiteY0" fmla="*/ 152400 h 304800"/>
              <a:gd name="connsiteX1" fmla="*/ 76157 w 1246188"/>
              <a:gd name="connsiteY1" fmla="*/ 0 h 304800"/>
              <a:gd name="connsiteX2" fmla="*/ 1170031 w 1246188"/>
              <a:gd name="connsiteY2" fmla="*/ 0 h 304800"/>
              <a:gd name="connsiteX3" fmla="*/ 1246188 w 1246188"/>
              <a:gd name="connsiteY3" fmla="*/ 152400 h 304800"/>
              <a:gd name="connsiteX4" fmla="*/ 1170031 w 1246188"/>
              <a:gd name="connsiteY4" fmla="*/ 304800 h 304800"/>
              <a:gd name="connsiteX5" fmla="*/ 76157 w 1246188"/>
              <a:gd name="connsiteY5" fmla="*/ 304800 h 304800"/>
              <a:gd name="connsiteX6" fmla="*/ 0 w 124618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302458"/>
              <a:gd name="connsiteY0" fmla="*/ 152400 h 304800"/>
              <a:gd name="connsiteX1" fmla="*/ 76157 w 1302458"/>
              <a:gd name="connsiteY1" fmla="*/ 0 h 304800"/>
              <a:gd name="connsiteX2" fmla="*/ 1170031 w 1302458"/>
              <a:gd name="connsiteY2" fmla="*/ 0 h 304800"/>
              <a:gd name="connsiteX3" fmla="*/ 1302458 w 1302458"/>
              <a:gd name="connsiteY3" fmla="*/ 152400 h 304800"/>
              <a:gd name="connsiteX4" fmla="*/ 1170031 w 1302458"/>
              <a:gd name="connsiteY4" fmla="*/ 304800 h 304800"/>
              <a:gd name="connsiteX5" fmla="*/ 76157 w 1302458"/>
              <a:gd name="connsiteY5" fmla="*/ 304800 h 304800"/>
              <a:gd name="connsiteX6" fmla="*/ 0 w 1302458"/>
              <a:gd name="connsiteY6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76157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4800"/>
              <a:gd name="connsiteX1" fmla="*/ 76157 w 1170031"/>
              <a:gd name="connsiteY1" fmla="*/ 0 h 304800"/>
              <a:gd name="connsiteX2" fmla="*/ 1170031 w 1170031"/>
              <a:gd name="connsiteY2" fmla="*/ 0 h 304800"/>
              <a:gd name="connsiteX3" fmla="*/ 1170031 w 1170031"/>
              <a:gd name="connsiteY3" fmla="*/ 304800 h 304800"/>
              <a:gd name="connsiteX4" fmla="*/ 6605 w 1170031"/>
              <a:gd name="connsiteY4" fmla="*/ 304800 h 304800"/>
              <a:gd name="connsiteX5" fmla="*/ 0 w 1170031"/>
              <a:gd name="connsiteY5" fmla="*/ 152400 h 304800"/>
              <a:gd name="connsiteX0" fmla="*/ 0 w 1170031"/>
              <a:gd name="connsiteY0" fmla="*/ 152400 h 308586"/>
              <a:gd name="connsiteX1" fmla="*/ 76157 w 1170031"/>
              <a:gd name="connsiteY1" fmla="*/ 0 h 308586"/>
              <a:gd name="connsiteX2" fmla="*/ 1170031 w 1170031"/>
              <a:gd name="connsiteY2" fmla="*/ 0 h 308586"/>
              <a:gd name="connsiteX3" fmla="*/ 625887 w 1170031"/>
              <a:gd name="connsiteY3" fmla="*/ 308586 h 308586"/>
              <a:gd name="connsiteX4" fmla="*/ 6605 w 1170031"/>
              <a:gd name="connsiteY4" fmla="*/ 304800 h 308586"/>
              <a:gd name="connsiteX5" fmla="*/ 0 w 1170031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6605 w 625887"/>
              <a:gd name="connsiteY4" fmla="*/ 304800 h 308586"/>
              <a:gd name="connsiteX5" fmla="*/ 0 w 625887"/>
              <a:gd name="connsiteY5" fmla="*/ 152400 h 308586"/>
              <a:gd name="connsiteX0" fmla="*/ 0 w 625887"/>
              <a:gd name="connsiteY0" fmla="*/ 152400 h 308586"/>
              <a:gd name="connsiteX1" fmla="*/ 76157 w 625887"/>
              <a:gd name="connsiteY1" fmla="*/ 0 h 308586"/>
              <a:gd name="connsiteX2" fmla="*/ 625887 w 625887"/>
              <a:gd name="connsiteY2" fmla="*/ 0 h 308586"/>
              <a:gd name="connsiteX3" fmla="*/ 625887 w 625887"/>
              <a:gd name="connsiteY3" fmla="*/ 308586 h 308586"/>
              <a:gd name="connsiteX4" fmla="*/ 760 w 625887"/>
              <a:gd name="connsiteY4" fmla="*/ 307504 h 308586"/>
              <a:gd name="connsiteX5" fmla="*/ 0 w 625887"/>
              <a:gd name="connsiteY5" fmla="*/ 152400 h 308586"/>
              <a:gd name="connsiteX0" fmla="*/ 0 w 625887"/>
              <a:gd name="connsiteY0" fmla="*/ 152400 h 307504"/>
              <a:gd name="connsiteX1" fmla="*/ 76157 w 625887"/>
              <a:gd name="connsiteY1" fmla="*/ 0 h 307504"/>
              <a:gd name="connsiteX2" fmla="*/ 625887 w 625887"/>
              <a:gd name="connsiteY2" fmla="*/ 0 h 307504"/>
              <a:gd name="connsiteX3" fmla="*/ 625887 w 625887"/>
              <a:gd name="connsiteY3" fmla="*/ 305882 h 307504"/>
              <a:gd name="connsiteX4" fmla="*/ 760 w 625887"/>
              <a:gd name="connsiteY4" fmla="*/ 307504 h 307504"/>
              <a:gd name="connsiteX5" fmla="*/ 0 w 625887"/>
              <a:gd name="connsiteY5" fmla="*/ 152400 h 307504"/>
              <a:gd name="connsiteX0" fmla="*/ 0 w 1102460"/>
              <a:gd name="connsiteY0" fmla="*/ 152400 h 307504"/>
              <a:gd name="connsiteX1" fmla="*/ 76157 w 1102460"/>
              <a:gd name="connsiteY1" fmla="*/ 0 h 307504"/>
              <a:gd name="connsiteX2" fmla="*/ 1102460 w 1102460"/>
              <a:gd name="connsiteY2" fmla="*/ 0 h 307504"/>
              <a:gd name="connsiteX3" fmla="*/ 625887 w 1102460"/>
              <a:gd name="connsiteY3" fmla="*/ 305882 h 307504"/>
              <a:gd name="connsiteX4" fmla="*/ 760 w 1102460"/>
              <a:gd name="connsiteY4" fmla="*/ 307504 h 307504"/>
              <a:gd name="connsiteX5" fmla="*/ 0 w 1102460"/>
              <a:gd name="connsiteY5" fmla="*/ 152400 h 307504"/>
              <a:gd name="connsiteX0" fmla="*/ 0 w 1102460"/>
              <a:gd name="connsiteY0" fmla="*/ 152400 h 307504"/>
              <a:gd name="connsiteX1" fmla="*/ 76157 w 1102460"/>
              <a:gd name="connsiteY1" fmla="*/ 0 h 307504"/>
              <a:gd name="connsiteX2" fmla="*/ 1102460 w 1102460"/>
              <a:gd name="connsiteY2" fmla="*/ 0 h 307504"/>
              <a:gd name="connsiteX3" fmla="*/ 1100274 w 1102460"/>
              <a:gd name="connsiteY3" fmla="*/ 305882 h 307504"/>
              <a:gd name="connsiteX4" fmla="*/ 760 w 1102460"/>
              <a:gd name="connsiteY4" fmla="*/ 307504 h 307504"/>
              <a:gd name="connsiteX5" fmla="*/ 0 w 1102460"/>
              <a:gd name="connsiteY5" fmla="*/ 152400 h 307504"/>
              <a:gd name="connsiteX0" fmla="*/ 0 w 1100275"/>
              <a:gd name="connsiteY0" fmla="*/ 152400 h 307504"/>
              <a:gd name="connsiteX1" fmla="*/ 76157 w 1100275"/>
              <a:gd name="connsiteY1" fmla="*/ 0 h 307504"/>
              <a:gd name="connsiteX2" fmla="*/ 885914 w 1100275"/>
              <a:gd name="connsiteY2" fmla="*/ 0 h 307504"/>
              <a:gd name="connsiteX3" fmla="*/ 1100274 w 1100275"/>
              <a:gd name="connsiteY3" fmla="*/ 305882 h 307504"/>
              <a:gd name="connsiteX4" fmla="*/ 760 w 1100275"/>
              <a:gd name="connsiteY4" fmla="*/ 307504 h 307504"/>
              <a:gd name="connsiteX5" fmla="*/ 0 w 1100275"/>
              <a:gd name="connsiteY5" fmla="*/ 152400 h 307504"/>
              <a:gd name="connsiteX0" fmla="*/ 0 w 896019"/>
              <a:gd name="connsiteY0" fmla="*/ 152400 h 307773"/>
              <a:gd name="connsiteX1" fmla="*/ 76157 w 896019"/>
              <a:gd name="connsiteY1" fmla="*/ 0 h 307773"/>
              <a:gd name="connsiteX2" fmla="*/ 885914 w 896019"/>
              <a:gd name="connsiteY2" fmla="*/ 0 h 307773"/>
              <a:gd name="connsiteX3" fmla="*/ 895986 w 896019"/>
              <a:gd name="connsiteY3" fmla="*/ 307773 h 307773"/>
              <a:gd name="connsiteX4" fmla="*/ 760 w 896019"/>
              <a:gd name="connsiteY4" fmla="*/ 307504 h 307773"/>
              <a:gd name="connsiteX5" fmla="*/ 0 w 896019"/>
              <a:gd name="connsiteY5" fmla="*/ 152400 h 307773"/>
              <a:gd name="connsiteX0" fmla="*/ 0 w 898171"/>
              <a:gd name="connsiteY0" fmla="*/ 152400 h 307773"/>
              <a:gd name="connsiteX1" fmla="*/ 76157 w 898171"/>
              <a:gd name="connsiteY1" fmla="*/ 0 h 307773"/>
              <a:gd name="connsiteX2" fmla="*/ 898171 w 898171"/>
              <a:gd name="connsiteY2" fmla="*/ 1890 h 307773"/>
              <a:gd name="connsiteX3" fmla="*/ 895986 w 898171"/>
              <a:gd name="connsiteY3" fmla="*/ 307773 h 307773"/>
              <a:gd name="connsiteX4" fmla="*/ 760 w 898171"/>
              <a:gd name="connsiteY4" fmla="*/ 307504 h 307773"/>
              <a:gd name="connsiteX5" fmla="*/ 0 w 898171"/>
              <a:gd name="connsiteY5" fmla="*/ 152400 h 307773"/>
              <a:gd name="connsiteX0" fmla="*/ 0 w 896053"/>
              <a:gd name="connsiteY0" fmla="*/ 152400 h 307773"/>
              <a:gd name="connsiteX1" fmla="*/ 76157 w 896053"/>
              <a:gd name="connsiteY1" fmla="*/ 0 h 307773"/>
              <a:gd name="connsiteX2" fmla="*/ 892043 w 896053"/>
              <a:gd name="connsiteY2" fmla="*/ 1890 h 307773"/>
              <a:gd name="connsiteX3" fmla="*/ 895986 w 896053"/>
              <a:gd name="connsiteY3" fmla="*/ 307773 h 307773"/>
              <a:gd name="connsiteX4" fmla="*/ 760 w 896053"/>
              <a:gd name="connsiteY4" fmla="*/ 307504 h 307773"/>
              <a:gd name="connsiteX5" fmla="*/ 0 w 896053"/>
              <a:gd name="connsiteY5" fmla="*/ 152400 h 307773"/>
              <a:gd name="connsiteX0" fmla="*/ 0 w 894047"/>
              <a:gd name="connsiteY0" fmla="*/ 152400 h 307504"/>
              <a:gd name="connsiteX1" fmla="*/ 76157 w 894047"/>
              <a:gd name="connsiteY1" fmla="*/ 0 h 307504"/>
              <a:gd name="connsiteX2" fmla="*/ 892043 w 894047"/>
              <a:gd name="connsiteY2" fmla="*/ 1890 h 307504"/>
              <a:gd name="connsiteX3" fmla="*/ 893943 w 894047"/>
              <a:gd name="connsiteY3" fmla="*/ 303992 h 307504"/>
              <a:gd name="connsiteX4" fmla="*/ 760 w 894047"/>
              <a:gd name="connsiteY4" fmla="*/ 307504 h 307504"/>
              <a:gd name="connsiteX5" fmla="*/ 0 w 894047"/>
              <a:gd name="connsiteY5" fmla="*/ 152400 h 307504"/>
              <a:gd name="connsiteX0" fmla="*/ 0 w 896129"/>
              <a:gd name="connsiteY0" fmla="*/ 152400 h 307504"/>
              <a:gd name="connsiteX1" fmla="*/ 76157 w 896129"/>
              <a:gd name="connsiteY1" fmla="*/ 0 h 307504"/>
              <a:gd name="connsiteX2" fmla="*/ 896129 w 896129"/>
              <a:gd name="connsiteY2" fmla="*/ 1890 h 307504"/>
              <a:gd name="connsiteX3" fmla="*/ 893943 w 896129"/>
              <a:gd name="connsiteY3" fmla="*/ 303992 h 307504"/>
              <a:gd name="connsiteX4" fmla="*/ 760 w 896129"/>
              <a:gd name="connsiteY4" fmla="*/ 307504 h 307504"/>
              <a:gd name="connsiteX5" fmla="*/ 0 w 896129"/>
              <a:gd name="connsiteY5" fmla="*/ 152400 h 307504"/>
              <a:gd name="connsiteX0" fmla="*/ 0 w 898133"/>
              <a:gd name="connsiteY0" fmla="*/ 152400 h 307504"/>
              <a:gd name="connsiteX1" fmla="*/ 76157 w 898133"/>
              <a:gd name="connsiteY1" fmla="*/ 0 h 307504"/>
              <a:gd name="connsiteX2" fmla="*/ 896129 w 898133"/>
              <a:gd name="connsiteY2" fmla="*/ 1890 h 307504"/>
              <a:gd name="connsiteX3" fmla="*/ 898029 w 898133"/>
              <a:gd name="connsiteY3" fmla="*/ 303992 h 307504"/>
              <a:gd name="connsiteX4" fmla="*/ 760 w 898133"/>
              <a:gd name="connsiteY4" fmla="*/ 307504 h 307504"/>
              <a:gd name="connsiteX5" fmla="*/ 0 w 898133"/>
              <a:gd name="connsiteY5" fmla="*/ 152400 h 307504"/>
              <a:gd name="connsiteX0" fmla="*/ 0 w 916558"/>
              <a:gd name="connsiteY0" fmla="*/ 152400 h 307504"/>
              <a:gd name="connsiteX1" fmla="*/ 76157 w 916558"/>
              <a:gd name="connsiteY1" fmla="*/ 0 h 307504"/>
              <a:gd name="connsiteX2" fmla="*/ 916558 w 916558"/>
              <a:gd name="connsiteY2" fmla="*/ 1890 h 307504"/>
              <a:gd name="connsiteX3" fmla="*/ 898029 w 916558"/>
              <a:gd name="connsiteY3" fmla="*/ 303992 h 307504"/>
              <a:gd name="connsiteX4" fmla="*/ 760 w 916558"/>
              <a:gd name="connsiteY4" fmla="*/ 307504 h 307504"/>
              <a:gd name="connsiteX5" fmla="*/ 0 w 916558"/>
              <a:gd name="connsiteY5" fmla="*/ 152400 h 307504"/>
              <a:gd name="connsiteX0" fmla="*/ 0 w 916643"/>
              <a:gd name="connsiteY0" fmla="*/ 152400 h 307504"/>
              <a:gd name="connsiteX1" fmla="*/ 76157 w 916643"/>
              <a:gd name="connsiteY1" fmla="*/ 0 h 307504"/>
              <a:gd name="connsiteX2" fmla="*/ 916558 w 916643"/>
              <a:gd name="connsiteY2" fmla="*/ 1890 h 307504"/>
              <a:gd name="connsiteX3" fmla="*/ 916415 w 916643"/>
              <a:gd name="connsiteY3" fmla="*/ 305882 h 307504"/>
              <a:gd name="connsiteX4" fmla="*/ 760 w 916643"/>
              <a:gd name="connsiteY4" fmla="*/ 307504 h 307504"/>
              <a:gd name="connsiteX5" fmla="*/ 0 w 916643"/>
              <a:gd name="connsiteY5" fmla="*/ 152400 h 307504"/>
              <a:gd name="connsiteX0" fmla="*/ 0 w 918214"/>
              <a:gd name="connsiteY0" fmla="*/ 152400 h 307504"/>
              <a:gd name="connsiteX1" fmla="*/ 76157 w 918214"/>
              <a:gd name="connsiteY1" fmla="*/ 0 h 307504"/>
              <a:gd name="connsiteX2" fmla="*/ 918214 w 918214"/>
              <a:gd name="connsiteY2" fmla="*/ 1890 h 307504"/>
              <a:gd name="connsiteX3" fmla="*/ 916415 w 918214"/>
              <a:gd name="connsiteY3" fmla="*/ 305882 h 307504"/>
              <a:gd name="connsiteX4" fmla="*/ 760 w 918214"/>
              <a:gd name="connsiteY4" fmla="*/ 307504 h 307504"/>
              <a:gd name="connsiteX5" fmla="*/ 0 w 918214"/>
              <a:gd name="connsiteY5" fmla="*/ 152400 h 307504"/>
              <a:gd name="connsiteX0" fmla="*/ 0 w 919870"/>
              <a:gd name="connsiteY0" fmla="*/ 152400 h 307504"/>
              <a:gd name="connsiteX1" fmla="*/ 76157 w 919870"/>
              <a:gd name="connsiteY1" fmla="*/ 0 h 307504"/>
              <a:gd name="connsiteX2" fmla="*/ 919870 w 919870"/>
              <a:gd name="connsiteY2" fmla="*/ 358 h 307504"/>
              <a:gd name="connsiteX3" fmla="*/ 916415 w 919870"/>
              <a:gd name="connsiteY3" fmla="*/ 305882 h 307504"/>
              <a:gd name="connsiteX4" fmla="*/ 760 w 919870"/>
              <a:gd name="connsiteY4" fmla="*/ 307504 h 307504"/>
              <a:gd name="connsiteX5" fmla="*/ 0 w 919870"/>
              <a:gd name="connsiteY5" fmla="*/ 152400 h 307504"/>
              <a:gd name="connsiteX0" fmla="*/ 0 w 919870"/>
              <a:gd name="connsiteY0" fmla="*/ 152400 h 307504"/>
              <a:gd name="connsiteX1" fmla="*/ 76157 w 919870"/>
              <a:gd name="connsiteY1" fmla="*/ 0 h 307504"/>
              <a:gd name="connsiteX2" fmla="*/ 919870 w 919870"/>
              <a:gd name="connsiteY2" fmla="*/ 358 h 307504"/>
              <a:gd name="connsiteX3" fmla="*/ 918071 w 919870"/>
              <a:gd name="connsiteY3" fmla="*/ 305882 h 307504"/>
              <a:gd name="connsiteX4" fmla="*/ 760 w 919870"/>
              <a:gd name="connsiteY4" fmla="*/ 307504 h 307504"/>
              <a:gd name="connsiteX5" fmla="*/ 0 w 919870"/>
              <a:gd name="connsiteY5" fmla="*/ 152400 h 307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870" h="307504">
                <a:moveTo>
                  <a:pt x="0" y="152400"/>
                </a:moveTo>
                <a:lnTo>
                  <a:pt x="76157" y="0"/>
                </a:lnTo>
                <a:lnTo>
                  <a:pt x="919870" y="358"/>
                </a:lnTo>
                <a:cubicBezTo>
                  <a:pt x="919141" y="102319"/>
                  <a:pt x="918800" y="203921"/>
                  <a:pt x="918071" y="305882"/>
                </a:cubicBezTo>
                <a:lnTo>
                  <a:pt x="760" y="307504"/>
                </a:lnTo>
                <a:cubicBezTo>
                  <a:pt x="507" y="255803"/>
                  <a:pt x="253" y="204101"/>
                  <a:pt x="0" y="152400"/>
                </a:cubicBezTo>
                <a:close/>
              </a:path>
            </a:pathLst>
          </a:custGeom>
          <a:solidFill>
            <a:srgbClr val="345075"/>
          </a:solidFill>
        </p:spPr>
        <p:txBody>
          <a:bodyPr vert="horz" wrap="square" lIns="237744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400" b="1" kern="1200">
                <a:solidFill>
                  <a:schemeClr val="bg1"/>
                </a:solidFill>
                <a:latin typeface="Myriad Pro" panose="020B0503030403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spc="-150" dirty="0">
              <a:latin typeface="+mj-lt"/>
            </a:endParaRPr>
          </a:p>
        </p:txBody>
      </p:sp>
      <p:pic>
        <p:nvPicPr>
          <p:cNvPr id="2" name="Picture 1" descr="Bureau du vérificateur général du Canada&#10;Office of the Auditor General of Canada" title="Signature officielle du bureau (logo)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183" y="4167689"/>
            <a:ext cx="2737110" cy="835154"/>
          </a:xfrm>
          <a:prstGeom prst="rect">
            <a:avLst/>
          </a:prstGeom>
        </p:spPr>
      </p:pic>
      <p:sp>
        <p:nvSpPr>
          <p:cNvPr id="26" name="Hexagon 25"/>
          <p:cNvSpPr/>
          <p:nvPr userDrawn="1"/>
        </p:nvSpPr>
        <p:spPr>
          <a:xfrm flipH="1">
            <a:off x="6672886" y="493713"/>
            <a:ext cx="246062" cy="211137"/>
          </a:xfrm>
          <a:prstGeom prst="hexagon">
            <a:avLst/>
          </a:prstGeom>
          <a:noFill/>
          <a:ln w="25400">
            <a:solidFill>
              <a:srgbClr val="368AAF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7" name="Hexagon 26"/>
          <p:cNvSpPr/>
          <p:nvPr userDrawn="1"/>
        </p:nvSpPr>
        <p:spPr>
          <a:xfrm flipH="1">
            <a:off x="5825922" y="253046"/>
            <a:ext cx="531813" cy="45878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8" name="Hexagon 27"/>
          <p:cNvSpPr/>
          <p:nvPr userDrawn="1"/>
        </p:nvSpPr>
        <p:spPr>
          <a:xfrm flipH="1">
            <a:off x="7576173" y="955675"/>
            <a:ext cx="244475" cy="211138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29" name="Hexagon 28"/>
          <p:cNvSpPr/>
          <p:nvPr userDrawn="1"/>
        </p:nvSpPr>
        <p:spPr>
          <a:xfrm flipH="1">
            <a:off x="6005193" y="2932905"/>
            <a:ext cx="568325" cy="490538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0" name="Hexagon 29"/>
          <p:cNvSpPr/>
          <p:nvPr userDrawn="1"/>
        </p:nvSpPr>
        <p:spPr>
          <a:xfrm flipH="1">
            <a:off x="8344511" y="3366392"/>
            <a:ext cx="533400" cy="460375"/>
          </a:xfrm>
          <a:prstGeom prst="hexagon">
            <a:avLst/>
          </a:prstGeom>
          <a:noFill/>
          <a:ln w="25400">
            <a:solidFill>
              <a:srgbClr val="368AAF">
                <a:alpha val="3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1" name="Hexagon 30"/>
          <p:cNvSpPr/>
          <p:nvPr userDrawn="1"/>
        </p:nvSpPr>
        <p:spPr>
          <a:xfrm flipH="1">
            <a:off x="7041185" y="2796808"/>
            <a:ext cx="868363" cy="747713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2" name="Hexagon 31"/>
          <p:cNvSpPr/>
          <p:nvPr userDrawn="1"/>
        </p:nvSpPr>
        <p:spPr>
          <a:xfrm flipH="1">
            <a:off x="5698161" y="1450975"/>
            <a:ext cx="246062" cy="211138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3" name="Hexagon 32"/>
          <p:cNvSpPr/>
          <p:nvPr userDrawn="1"/>
        </p:nvSpPr>
        <p:spPr>
          <a:xfrm flipH="1">
            <a:off x="6339070" y="955675"/>
            <a:ext cx="866775" cy="747712"/>
          </a:xfrm>
          <a:prstGeom prst="hexagon">
            <a:avLst/>
          </a:prstGeom>
          <a:noFill/>
          <a:ln w="25400">
            <a:solidFill>
              <a:srgbClr val="368AAF">
                <a:alpha val="3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4" name="Hexagon 33"/>
          <p:cNvSpPr/>
          <p:nvPr userDrawn="1"/>
        </p:nvSpPr>
        <p:spPr>
          <a:xfrm flipH="1">
            <a:off x="8209207" y="2913161"/>
            <a:ext cx="244475" cy="211137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5" name="Hexagon 34"/>
          <p:cNvSpPr/>
          <p:nvPr userDrawn="1"/>
        </p:nvSpPr>
        <p:spPr>
          <a:xfrm flipH="1">
            <a:off x="4874429" y="419562"/>
            <a:ext cx="531812" cy="458788"/>
          </a:xfrm>
          <a:prstGeom prst="hexagon">
            <a:avLst/>
          </a:prstGeom>
          <a:noFill/>
          <a:ln w="25400">
            <a:solidFill>
              <a:srgbClr val="368AAF">
                <a:alpha val="3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6" name="Hexagon 35"/>
          <p:cNvSpPr/>
          <p:nvPr userDrawn="1"/>
        </p:nvSpPr>
        <p:spPr>
          <a:xfrm flipH="1">
            <a:off x="4302707" y="283918"/>
            <a:ext cx="244475" cy="211137"/>
          </a:xfrm>
          <a:prstGeom prst="hexagon">
            <a:avLst/>
          </a:prstGeom>
          <a:noFill/>
          <a:ln w="25400">
            <a:solidFill>
              <a:srgbClr val="FFC400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7" name="Hexagon 36"/>
          <p:cNvSpPr/>
          <p:nvPr userDrawn="1"/>
        </p:nvSpPr>
        <p:spPr>
          <a:xfrm flipH="1">
            <a:off x="2432187" y="376872"/>
            <a:ext cx="244475" cy="211137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8" name="Hexagon 37"/>
          <p:cNvSpPr/>
          <p:nvPr userDrawn="1"/>
        </p:nvSpPr>
        <p:spPr>
          <a:xfrm flipH="1">
            <a:off x="1608883" y="766763"/>
            <a:ext cx="531812" cy="458788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39" name="Hexagon 38"/>
          <p:cNvSpPr/>
          <p:nvPr userDrawn="1"/>
        </p:nvSpPr>
        <p:spPr>
          <a:xfrm flipH="1">
            <a:off x="1030911" y="248444"/>
            <a:ext cx="569913" cy="490537"/>
          </a:xfrm>
          <a:prstGeom prst="hexagon">
            <a:avLst/>
          </a:prstGeom>
          <a:noFill/>
          <a:ln w="254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0" name="Hexagon 39"/>
          <p:cNvSpPr/>
          <p:nvPr userDrawn="1"/>
        </p:nvSpPr>
        <p:spPr>
          <a:xfrm flipH="1">
            <a:off x="3028107" y="248444"/>
            <a:ext cx="866775" cy="747713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1" name="Hexagon 40"/>
          <p:cNvSpPr/>
          <p:nvPr userDrawn="1"/>
        </p:nvSpPr>
        <p:spPr>
          <a:xfrm flipH="1">
            <a:off x="613630" y="1449387"/>
            <a:ext cx="246063" cy="211138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  <p:sp>
        <p:nvSpPr>
          <p:cNvPr id="42" name="Hexagon 41"/>
          <p:cNvSpPr/>
          <p:nvPr userDrawn="1"/>
        </p:nvSpPr>
        <p:spPr>
          <a:xfrm flipH="1">
            <a:off x="786436" y="996157"/>
            <a:ext cx="244475" cy="211137"/>
          </a:xfrm>
          <a:prstGeom prst="hexagon">
            <a:avLst/>
          </a:prstGeom>
          <a:noFill/>
          <a:ln w="25400">
            <a:solidFill>
              <a:srgbClr val="345075">
                <a:alpha val="2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CA" kern="0"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108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</p:sldLayoutIdLst>
  <p:transition>
    <p:fade thruBlk="1"/>
  </p:transition>
  <p:hf sldNum="0" hdr="0" ftr="0" dt="0"/>
  <p:txStyles>
    <p:titleStyle>
      <a:lvl1pPr algn="l" defTabSz="342900" rtl="0" eaLnBrk="1" fontAlgn="base" hangingPunct="1">
        <a:spcBef>
          <a:spcPct val="0"/>
        </a:spcBef>
        <a:spcAft>
          <a:spcPct val="0"/>
        </a:spcAft>
        <a:defRPr sz="2700" b="1" kern="1200">
          <a:solidFill>
            <a:schemeClr val="bg1"/>
          </a:solidFill>
          <a:latin typeface="Arial Black" panose="020B0A04020102020204" pitchFamily="34" charset="0"/>
          <a:ea typeface="+mj-ea"/>
          <a:cs typeface="+mj-cs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2700" b="1">
          <a:solidFill>
            <a:schemeClr val="bg1"/>
          </a:solidFill>
          <a:latin typeface="Arial Black" panose="020B0A040201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fontAlgn="base" hangingPunct="1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14313" algn="l" defTabSz="342900" rtl="0" eaLnBrk="1" fontAlgn="base" hangingPunct="1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l" defTabSz="342900" rtl="0" eaLnBrk="1" fontAlgn="base" hangingPunct="1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000"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l" defTabSz="342900" rtl="0" eaLnBrk="1" fontAlgn="base" hangingPunct="1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l" defTabSz="342900" rtl="0" eaLnBrk="1" fontAlgn="base" hangingPunct="1">
        <a:spcBef>
          <a:spcPts val="75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10" Type="http://schemas.openxmlformats.org/officeDocument/2006/relationships/image" Target="../media/image7.png"/><Relationship Id="rId4" Type="http://schemas.openxmlformats.org/officeDocument/2006/relationships/tags" Target="../tags/tag14.xml"/><Relationship Id="rId9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B5CBFED5-1ACC-CC47-D3F1-860E756E141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2700" y="960452"/>
            <a:ext cx="9144000" cy="1838407"/>
          </a:xfrm>
          <a:solidFill>
            <a:srgbClr val="337696"/>
          </a:solidFill>
        </p:spPr>
        <p:txBody>
          <a:bodyPr/>
          <a:lstStyle/>
          <a:p>
            <a:pPr>
              <a:defRPr/>
            </a:pPr>
            <a:r>
              <a:rPr lang="fr-FR" altLang="en-US" sz="3600" dirty="0"/>
              <a:t>Approches innovantes de l’audit du changement climatique au Canada</a:t>
            </a:r>
            <a:endParaRPr lang="en-CA" altLang="en-US" sz="3600" dirty="0"/>
          </a:p>
        </p:txBody>
      </p:sp>
      <p:pic>
        <p:nvPicPr>
          <p:cNvPr id="3" name="__EngageSlideDescription__" descr="slide description : Innovative Approaches to Auditing Climate Change in Canada">
            <a:extLst>
              <a:ext uri="{FF2B5EF4-FFF2-40B4-BE49-F238E27FC236}">
                <a16:creationId xmlns:a16="http://schemas.microsoft.com/office/drawing/2014/main" id="{1BFF3165-CF95-1906-2A15-DC1448BB7380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3091006"/>
            <a:ext cx="12700" cy="12700"/>
          </a:xfrm>
          <a:prstGeom prst="rect">
            <a:avLst/>
          </a:prstGeom>
          <a:ln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C4BEF2F-5895-C400-A032-6119F8B2F9C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3617913"/>
            <a:ext cx="5278120" cy="1384995"/>
          </a:xfrm>
          <a:prstGeom prst="rect">
            <a:avLst/>
          </a:prstGeom>
          <a:solidFill>
            <a:srgbClr val="337696"/>
          </a:solidFill>
        </p:spPr>
        <p:txBody>
          <a:bodyPr wrap="square">
            <a:spAutoFit/>
          </a:bodyPr>
          <a:lstStyle/>
          <a:p>
            <a:pPr marL="180000">
              <a:defRPr/>
            </a:pPr>
            <a:r>
              <a:rPr lang="fr-CA" dirty="0">
                <a:solidFill>
                  <a:schemeClr val="bg1"/>
                </a:solidFill>
              </a:rPr>
              <a:t>Jerry V. </a:t>
            </a:r>
            <a:r>
              <a:rPr lang="fr-CA" dirty="0" err="1">
                <a:solidFill>
                  <a:schemeClr val="bg1"/>
                </a:solidFill>
              </a:rPr>
              <a:t>DeMarco</a:t>
            </a:r>
            <a:r>
              <a:rPr lang="fr-CA" dirty="0">
                <a:solidFill>
                  <a:schemeClr val="bg1"/>
                </a:solidFill>
              </a:rPr>
              <a:t>, commissaire à l’environnement et au développement durable</a:t>
            </a:r>
          </a:p>
          <a:p>
            <a:pPr marL="180000">
              <a:defRPr/>
            </a:pPr>
            <a:endParaRPr lang="fr-CA" dirty="0">
              <a:solidFill>
                <a:schemeClr val="bg1"/>
              </a:solidFill>
            </a:endParaRPr>
          </a:p>
          <a:p>
            <a:pPr marL="180000">
              <a:defRPr/>
            </a:pPr>
            <a:r>
              <a:rPr lang="fr-CA" dirty="0">
                <a:solidFill>
                  <a:schemeClr val="bg1"/>
                </a:solidFill>
              </a:rPr>
              <a:t>Initiative de développement de l’INTOSAI : webinaire de </a:t>
            </a:r>
            <a:br>
              <a:rPr lang="fr-CA" dirty="0">
                <a:solidFill>
                  <a:schemeClr val="bg1"/>
                </a:solidFill>
              </a:rPr>
            </a:br>
            <a:r>
              <a:rPr lang="fr-CA" dirty="0">
                <a:solidFill>
                  <a:schemeClr val="bg1"/>
                </a:solidFill>
              </a:rPr>
              <a:t>SAI Innovations </a:t>
            </a:r>
          </a:p>
          <a:p>
            <a:pPr marL="180000">
              <a:defRPr/>
            </a:pPr>
            <a:r>
              <a:rPr lang="fr-CA" dirty="0">
                <a:solidFill>
                  <a:schemeClr val="bg1"/>
                </a:solidFill>
              </a:rPr>
              <a:t>20 août 2024</a:t>
            </a: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2">
            <a:extLst>
              <a:ext uri="{FF2B5EF4-FFF2-40B4-BE49-F238E27FC236}">
                <a16:creationId xmlns:a16="http://schemas.microsoft.com/office/drawing/2014/main" id="{9875DF45-C4B0-6A2C-57A8-E52D23A777B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" y="0"/>
            <a:ext cx="7367450" cy="1007165"/>
          </a:xfrm>
          <a:solidFill>
            <a:srgbClr val="4A95B7"/>
          </a:solidFill>
        </p:spPr>
        <p:txBody>
          <a:bodyPr>
            <a:normAutofit/>
          </a:bodyPr>
          <a:lstStyle/>
          <a:p>
            <a:pPr defTabSz="341710">
              <a:defRPr/>
            </a:pPr>
            <a:r>
              <a:rPr lang="fr-FR" altLang="en-US" sz="2800" dirty="0">
                <a:solidFill>
                  <a:srgbClr val="FFFFFF"/>
                </a:solidFill>
              </a:rPr>
              <a:t>Rôle du commissaire à l’environnement et au </a:t>
            </a:r>
            <a:r>
              <a:rPr lang="fr-FR" altLang="en-US" sz="2800">
                <a:solidFill>
                  <a:srgbClr val="FFFFFF"/>
                </a:solidFill>
              </a:rPr>
              <a:t>développement durable</a:t>
            </a:r>
            <a:endParaRPr lang="en-CA" altLang="en-US" sz="2800" dirty="0">
              <a:solidFill>
                <a:srgbClr val="FFFFFF"/>
              </a:solidFill>
            </a:endParaRPr>
          </a:p>
        </p:txBody>
      </p:sp>
      <p:pic>
        <p:nvPicPr>
          <p:cNvPr id="3" name="__EngageSlideDescription__" descr="slide description : Innovative Approaches to Auditing Climate Change in Canada">
            <a:extLst>
              <a:ext uri="{FF2B5EF4-FFF2-40B4-BE49-F238E27FC236}">
                <a16:creationId xmlns:a16="http://schemas.microsoft.com/office/drawing/2014/main" id="{4799820D-5C64-1935-3777-9D45E63C76FB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1008063"/>
            <a:ext cx="12700" cy="12700"/>
          </a:xfrm>
          <a:prstGeom prst="rect">
            <a:avLst/>
          </a:prstGeom>
          <a:ln/>
        </p:spPr>
      </p:pic>
      <p:sp>
        <p:nvSpPr>
          <p:cNvPr id="22531" name="Text Placeholder 4">
            <a:extLst>
              <a:ext uri="{FF2B5EF4-FFF2-40B4-BE49-F238E27FC236}">
                <a16:creationId xmlns:a16="http://schemas.microsoft.com/office/drawing/2014/main" id="{0C085031-0859-B366-0FF2-0780A0EFE838}"/>
              </a:ext>
            </a:extLst>
          </p:cNvPr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>
          <a:xfrm>
            <a:off x="-308554" y="1252538"/>
            <a:ext cx="9452555" cy="2924175"/>
          </a:xfrm>
          <a:prstGeom prst="rect">
            <a:avLst/>
          </a:prstGeom>
        </p:spPr>
        <p:txBody>
          <a:bodyPr numCol="2"/>
          <a:lstStyle/>
          <a:p>
            <a:pPr marL="514337" indent="-228594" defTabSz="341710">
              <a:spcBef>
                <a:spcPts val="1200"/>
              </a:spcBef>
              <a:spcAft>
                <a:spcPts val="90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/>
            </a:pPr>
            <a:r>
              <a:rPr lang="fr-CA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Nommé par la vérificatrice générale ou le vérificateur général du Canada pour un mandat de sept ans. </a:t>
            </a:r>
            <a: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Le premier commissaire a été nommé en 1996.</a:t>
            </a:r>
            <a:endParaRPr lang="fr-CA" altLang="en-US" sz="15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514337" indent="-228594" defTabSz="341710">
              <a:spcBef>
                <a:spcPts val="1200"/>
              </a:spcBef>
              <a:spcAft>
                <a:spcPts val="90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/>
            </a:pPr>
            <a: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Auditer les résultats des programmes fédéraux en matière d’environnement et de développement durable.</a:t>
            </a:r>
          </a:p>
          <a:p>
            <a:pPr marL="514337" indent="-228594" defTabSz="341710">
              <a:spcBef>
                <a:spcPts val="1200"/>
              </a:spcBef>
              <a:spcAft>
                <a:spcPts val="90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/>
            </a:pPr>
            <a: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Présenter des observations sur la version provisoire de la Stratégie fédérale de développement durable et examiner sa </a:t>
            </a:r>
            <a:b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mise en œuvre.</a:t>
            </a:r>
          </a:p>
          <a:p>
            <a:pPr marL="342900" lvl="1" indent="0" defTabSz="341710">
              <a:spcAft>
                <a:spcPts val="600"/>
              </a:spcAft>
              <a:buNone/>
              <a:defRPr/>
            </a:pPr>
            <a:endParaRPr lang="en-CA" altLang="en-US" sz="1400" dirty="0"/>
          </a:p>
          <a:p>
            <a:pPr marL="571486" lvl="1" indent="0" defTabSz="341710">
              <a:spcAft>
                <a:spcPts val="600"/>
              </a:spcAft>
              <a:buFont typeface="Wingdings" panose="05000000000000000000" pitchFamily="2" charset="2"/>
              <a:buNone/>
              <a:defRPr/>
            </a:pPr>
            <a:endParaRPr lang="en-CA" altLang="en-US" sz="1400" dirty="0"/>
          </a:p>
          <a:p>
            <a:pPr marL="514337" indent="-228594" defTabSz="341710">
              <a:spcBef>
                <a:spcPts val="1200"/>
              </a:spcBef>
              <a:spcAft>
                <a:spcPts val="90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/>
            </a:pPr>
            <a: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Au titre de la </a:t>
            </a:r>
            <a:r>
              <a:rPr lang="fr-FR" altLang="en-US" sz="1500" i="1" dirty="0">
                <a:solidFill>
                  <a:schemeClr val="tx1"/>
                </a:solidFill>
                <a:latin typeface="Arial" panose="020B0604020202020204" pitchFamily="34" charset="0"/>
              </a:rPr>
              <a:t>Loi canadienne sur la responsabilité en matière de carboneutralité</a:t>
            </a:r>
            <a: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, examiner la mise en œuvre par le gouvernement du Canada des mesures visant à atténuer les changements climatiques et en faire rapport.</a:t>
            </a:r>
          </a:p>
          <a:p>
            <a:pPr marL="514337" indent="-228594" defTabSz="341710">
              <a:spcBef>
                <a:spcPts val="1200"/>
              </a:spcBef>
              <a:spcAft>
                <a:spcPts val="90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/>
            </a:pPr>
            <a: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Gérer le processus de pétitions environnementales conformément à l’article 22 de la </a:t>
            </a:r>
            <a:r>
              <a:rPr lang="fr-FR" altLang="en-US" sz="1500" i="1" dirty="0">
                <a:solidFill>
                  <a:schemeClr val="tx1"/>
                </a:solidFill>
                <a:latin typeface="Arial" panose="020B0604020202020204" pitchFamily="34" charset="0"/>
              </a:rPr>
              <a:t>Loi sur le vérificateur général </a:t>
            </a:r>
            <a: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et déposer le rapport annuel sur les pétitions au Parlement.</a:t>
            </a:r>
          </a:p>
          <a:p>
            <a:pPr marL="514337" indent="-228594" defTabSz="341710">
              <a:spcBef>
                <a:spcPts val="1200"/>
              </a:spcBef>
              <a:spcAft>
                <a:spcPts val="900"/>
              </a:spcAft>
              <a:buClr>
                <a:srgbClr val="345075"/>
              </a:buClr>
              <a:buSzPts val="1800"/>
              <a:buFont typeface="Wingdings" panose="05000000000000000000" pitchFamily="2" charset="2"/>
              <a:buChar char="§"/>
              <a:defRPr/>
            </a:pPr>
            <a:r>
              <a:rPr lang="fr-FR" altLang="en-US" sz="1500" dirty="0">
                <a:solidFill>
                  <a:schemeClr val="tx1"/>
                </a:solidFill>
                <a:latin typeface="Arial" panose="020B0604020202020204" pitchFamily="34" charset="0"/>
              </a:rPr>
              <a:t>Présenter les rapports pour dépôt au Parlement normalement deux fois par an.</a:t>
            </a:r>
            <a:endParaRPr lang="en-US" altLang="en-US" sz="15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1" defTabSz="341710">
              <a:defRPr/>
            </a:pPr>
            <a:endParaRPr lang="en-CA" altLang="en-US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1FC67-4C7A-39B4-599C-8454741D36A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" y="0"/>
            <a:ext cx="6470468" cy="1007165"/>
          </a:xfrm>
          <a:solidFill>
            <a:srgbClr val="4A95B7"/>
          </a:solidFill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FFFFFF"/>
                </a:solidFill>
              </a:rPr>
              <a:t>Aperçu des audits sur le changement climatique</a:t>
            </a:r>
            <a:endParaRPr lang="en-CA" sz="2800" dirty="0">
              <a:solidFill>
                <a:srgbClr val="FFFFFF"/>
              </a:solidFill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D9DC008-DD02-9EC4-9BAC-FF4A6A0E4710}"/>
              </a:ext>
            </a:extLst>
          </p:cNvPr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-139700" y="1146865"/>
            <a:ext cx="9283700" cy="3983935"/>
          </a:xfrm>
        </p:spPr>
        <p:txBody>
          <a:bodyPr numCol="2"/>
          <a:lstStyle/>
          <a:p>
            <a:pPr marL="285750" indent="0">
              <a:buFont typeface="Wingdings" panose="05000000000000000000" pitchFamily="2" charset="2"/>
              <a:buNone/>
              <a:defRPr/>
            </a:pPr>
            <a:r>
              <a:rPr lang="en-CA" sz="1200" b="1" dirty="0"/>
              <a:t>2021</a:t>
            </a:r>
            <a:endParaRPr lang="en-CA" sz="1200" dirty="0"/>
          </a:p>
          <a:p>
            <a:pPr marL="857250" lvl="1" indent="-171450">
              <a:defRPr/>
            </a:pPr>
            <a:r>
              <a:rPr lang="fr-FR" sz="1200" dirty="0"/>
              <a:t>Le plan Investir dans le Canada</a:t>
            </a:r>
            <a:endParaRPr lang="en-CA" sz="1200" dirty="0"/>
          </a:p>
          <a:p>
            <a:pPr marL="857250" lvl="1" indent="-171450">
              <a:defRPr/>
            </a:pPr>
            <a:r>
              <a:rPr lang="fr-FR" sz="1200" dirty="0"/>
              <a:t>Fonds de réduction des émissions</a:t>
            </a:r>
            <a:endParaRPr lang="en-CA" sz="1200" b="1" dirty="0"/>
          </a:p>
          <a:p>
            <a:pPr marL="285750" indent="0">
              <a:buFont typeface="Wingdings" panose="05000000000000000000" pitchFamily="2" charset="2"/>
              <a:buNone/>
              <a:defRPr/>
            </a:pPr>
            <a:r>
              <a:rPr lang="en-CA" sz="1200" b="1" dirty="0"/>
              <a:t>2022</a:t>
            </a:r>
            <a:endParaRPr lang="en-CA" sz="1200" dirty="0"/>
          </a:p>
          <a:p>
            <a:pPr marL="857250" lvl="1" indent="-171450">
              <a:defRPr/>
            </a:pPr>
            <a:r>
              <a:rPr lang="fr-FR" sz="1200" dirty="0"/>
              <a:t>La tarification du carbone</a:t>
            </a:r>
          </a:p>
          <a:p>
            <a:pPr marL="857250" lvl="1" indent="-171450">
              <a:defRPr/>
            </a:pPr>
            <a:r>
              <a:rPr lang="fr-FR" sz="1200" dirty="0"/>
              <a:t>Le financement d’infrastructures adaptées </a:t>
            </a:r>
            <a:br>
              <a:rPr lang="fr-FR" sz="1200" dirty="0"/>
            </a:br>
            <a:r>
              <a:rPr lang="fr-FR" sz="1200" dirty="0"/>
              <a:t>au climat</a:t>
            </a:r>
          </a:p>
          <a:p>
            <a:pPr marL="857250" lvl="1" indent="-171450">
              <a:defRPr/>
            </a:pPr>
            <a:r>
              <a:rPr lang="fr-FR" sz="1200" dirty="0"/>
              <a:t>La Stratégie pour un gouvernement vert</a:t>
            </a:r>
          </a:p>
          <a:p>
            <a:pPr marL="857250" lvl="1" indent="-171450">
              <a:defRPr/>
            </a:pPr>
            <a:r>
              <a:rPr lang="fr-FR" sz="1200" dirty="0"/>
              <a:t>Le potentiel de l’hydrogène pour réduire les émissions de gaz à effet de serre</a:t>
            </a:r>
          </a:p>
          <a:p>
            <a:pPr marL="857250" lvl="1" indent="-171450">
              <a:defRPr/>
            </a:pPr>
            <a:r>
              <a:rPr lang="fr-FR" sz="1200" dirty="0"/>
              <a:t>Une transition équitable vers une économie à faibles émissions de carbone</a:t>
            </a:r>
          </a:p>
          <a:p>
            <a:pPr marL="857250" lvl="1" indent="-171450">
              <a:defRPr/>
            </a:pPr>
            <a:r>
              <a:rPr lang="fr-FR" sz="1200" dirty="0"/>
              <a:t>La gestion des urgences dans les collectivités des Premières Nations</a:t>
            </a:r>
          </a:p>
          <a:p>
            <a:pPr marL="285750" indent="0">
              <a:buFont typeface="Wingdings" panose="05000000000000000000" pitchFamily="2" charset="2"/>
              <a:buNone/>
              <a:defRPr/>
            </a:pPr>
            <a:r>
              <a:rPr lang="en-CA" sz="1200" b="1" dirty="0"/>
              <a:t>2023</a:t>
            </a:r>
            <a:endParaRPr lang="en-CA" sz="1200" dirty="0"/>
          </a:p>
          <a:p>
            <a:pPr marL="857250" lvl="1" indent="-171450">
              <a:defRPr/>
            </a:pPr>
            <a:r>
              <a:rPr lang="fr-FR" sz="1200" dirty="0"/>
              <a:t>La réduction des émissions par la réglementation des gaz à effet de serre</a:t>
            </a:r>
          </a:p>
          <a:p>
            <a:pPr marL="857250" lvl="1" indent="-171450">
              <a:defRPr/>
            </a:pPr>
            <a:r>
              <a:rPr lang="fr-FR" sz="1200" dirty="0"/>
              <a:t>Les forêts et les changements climatiques</a:t>
            </a:r>
          </a:p>
          <a:p>
            <a:pPr marL="857250" lvl="1" indent="-171450">
              <a:defRPr/>
            </a:pPr>
            <a:r>
              <a:rPr lang="fr-FR" sz="1200" dirty="0"/>
              <a:t>La supervision des risques financiers liés aux changements climatiques</a:t>
            </a:r>
          </a:p>
          <a:p>
            <a:pPr marL="857250" lvl="1" indent="-171450">
              <a:defRPr/>
            </a:pPr>
            <a:r>
              <a:rPr lang="fr-FR" sz="1200" dirty="0"/>
              <a:t>Loi canadienne sur la responsabilité en matière de carboneutralité — Plan de réduction des émissions pour 2030</a:t>
            </a:r>
          </a:p>
          <a:p>
            <a:pPr marL="857250" lvl="1" indent="-171450">
              <a:defRPr/>
            </a:pPr>
            <a:r>
              <a:rPr lang="fr-FR" sz="1200" dirty="0"/>
              <a:t>Le Programme d’infrastructure pour les véhicules à émission zéro</a:t>
            </a:r>
          </a:p>
          <a:p>
            <a:pPr marL="857250" lvl="1" indent="-171450">
              <a:defRPr/>
            </a:pPr>
            <a:r>
              <a:rPr lang="fr-FR" sz="1200" dirty="0"/>
              <a:t>Progrès réalisés par les ministères et organismes dans la mise en œuvre des stratégies de développement durable — Les véhicules à émission zéro</a:t>
            </a:r>
          </a:p>
          <a:p>
            <a:pPr marL="685800" lvl="1" indent="0">
              <a:buNone/>
              <a:defRPr/>
            </a:pPr>
            <a:endParaRPr lang="fr-FR" sz="1200" b="1" dirty="0"/>
          </a:p>
          <a:p>
            <a:pPr marL="266700" lvl="1" indent="0">
              <a:buNone/>
              <a:defRPr/>
            </a:pPr>
            <a:r>
              <a:rPr lang="en-CA" sz="1200" b="1" dirty="0"/>
              <a:t>2024</a:t>
            </a:r>
            <a:endParaRPr lang="en-CA" sz="1200" dirty="0"/>
          </a:p>
          <a:p>
            <a:pPr marL="857250" lvl="1" indent="-171450">
              <a:defRPr/>
            </a:pPr>
            <a:r>
              <a:rPr lang="fr-FR" sz="1200" dirty="0"/>
              <a:t>L’initiative Accélérateur net zéro du Fonds stratégique pour l’innovation</a:t>
            </a:r>
          </a:p>
          <a:p>
            <a:pPr marL="857250" lvl="1" indent="-171450">
              <a:defRPr/>
            </a:pPr>
            <a:r>
              <a:rPr lang="fr-FR" sz="1200" dirty="0"/>
              <a:t>L’agriculture et l’atténuation des </a:t>
            </a:r>
            <a:br>
              <a:rPr lang="fr-FR" sz="1200" dirty="0"/>
            </a:br>
            <a:r>
              <a:rPr lang="fr-FR" sz="1200" dirty="0"/>
              <a:t>changements climatiques</a:t>
            </a:r>
          </a:p>
          <a:p>
            <a:pPr marL="857250" lvl="1" indent="-171450">
              <a:defRPr/>
            </a:pPr>
            <a:r>
              <a:rPr lang="fr-FR" sz="1200" dirty="0"/>
              <a:t>Loi canadienne sur la responsabilité en matière de carboneutralité — Rapport sur les progrès de 2024 (prévu en automne 2024)</a:t>
            </a:r>
          </a:p>
        </p:txBody>
      </p:sp>
      <p:pic>
        <p:nvPicPr>
          <p:cNvPr id="4" name="__EngageSlideDescription__" descr="slide description : Overview of Climate Audits">
            <a:extLst>
              <a:ext uri="{FF2B5EF4-FFF2-40B4-BE49-F238E27FC236}">
                <a16:creationId xmlns:a16="http://schemas.microsoft.com/office/drawing/2014/main" id="{02E0C993-CAAC-D153-9C86-EE47403FAA7E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" y="1007166"/>
            <a:ext cx="12700" cy="127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337835415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1385A-FDC3-D837-B277-533C6FC1DD8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" y="0"/>
            <a:ext cx="5233850" cy="1007165"/>
          </a:xfrm>
          <a:solidFill>
            <a:srgbClr val="4A95B7"/>
          </a:solidFill>
        </p:spPr>
        <p:txBody>
          <a:bodyPr>
            <a:normAutofit/>
          </a:bodyPr>
          <a:lstStyle/>
          <a:p>
            <a:r>
              <a:rPr lang="fr-CA" sz="2800" dirty="0">
                <a:solidFill>
                  <a:srgbClr val="FFFFFF"/>
                </a:solidFill>
              </a:rPr>
              <a:t>Approches innovantes</a:t>
            </a:r>
          </a:p>
        </p:txBody>
      </p:sp>
      <p:pic>
        <p:nvPicPr>
          <p:cNvPr id="4" name="__EngageSlideDescription__" descr="slide description : Innovative Approaches">
            <a:extLst>
              <a:ext uri="{FF2B5EF4-FFF2-40B4-BE49-F238E27FC236}">
                <a16:creationId xmlns:a16="http://schemas.microsoft.com/office/drawing/2014/main" id="{7840F1C2-E463-86D9-E741-8F8F0CC79575}"/>
              </a:ext>
            </a:extLst>
          </p:cNvPr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" y="1007166"/>
            <a:ext cx="12700" cy="12700"/>
          </a:xfrm>
          <a:prstGeom prst="rect">
            <a:avLst/>
          </a:prstGeom>
          <a:ln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834E362-115E-4CB9-9C45-A2C38D883CC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86248" y="1275727"/>
            <a:ext cx="2895251" cy="797310"/>
          </a:xfrm>
          <a:prstGeom prst="rect">
            <a:avLst/>
          </a:prstGeom>
          <a:solidFill>
            <a:srgbClr val="057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fr-CA" sz="1600" b="1" dirty="0"/>
              <a:t>Rapport collaboratif </a:t>
            </a:r>
          </a:p>
          <a:p>
            <a:pPr lvl="0" algn="ctr"/>
            <a:r>
              <a:rPr lang="fr-CA" sz="1600" b="1" dirty="0"/>
              <a:t>de 2018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8E9174-2FA3-49A4-A598-2E430D09543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86248" y="2073037"/>
            <a:ext cx="2895252" cy="2514866"/>
          </a:xfrm>
          <a:prstGeom prst="rect">
            <a:avLst/>
          </a:prstGeom>
          <a:solidFill>
            <a:srgbClr val="69A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 indent="-114300" defTabSz="622300">
              <a:lnSpc>
                <a:spcPct val="90000"/>
              </a:lnSpc>
              <a:spcAft>
                <a:spcPct val="15000"/>
              </a:spcAft>
              <a:buClr>
                <a:srgbClr val="345075"/>
              </a:buClr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Pour la première fois, les vérificateurs généraux du gouvernement fédéral et des gouvernements provinciaux </a:t>
            </a:r>
            <a:b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</a:b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ont examiné ensemble les mesures prises par les gouvernements pour faire face au changement climatique.</a:t>
            </a:r>
          </a:p>
          <a:p>
            <a:pPr marL="114300" lvl="1" indent="-114300" defTabSz="622300">
              <a:lnSpc>
                <a:spcPct val="90000"/>
              </a:lnSpc>
              <a:spcAft>
                <a:spcPct val="15000"/>
              </a:spcAft>
              <a:buClr>
                <a:srgbClr val="345075"/>
              </a:buClr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Des constatations communes sur l’atténuation du changement climatique et l’adaptation à ses effets ont été formulées.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6B631A-2B91-43FB-A9E5-90CF7E2C018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307908" y="1275727"/>
            <a:ext cx="2528179" cy="797310"/>
          </a:xfrm>
          <a:prstGeom prst="rect">
            <a:avLst/>
          </a:prstGeom>
          <a:solidFill>
            <a:srgbClr val="7144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fr-CA" sz="1600" b="1" dirty="0"/>
              <a:t>Rapport des leçons tirées de 2021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4A9E50-001E-460D-83D4-E96EABA5EACB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307908" y="2073037"/>
            <a:ext cx="2528179" cy="2180429"/>
          </a:xfrm>
          <a:prstGeom prst="rect">
            <a:avLst/>
          </a:prstGeom>
          <a:solidFill>
            <a:srgbClr val="A98E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 indent="-114300" defTabSz="622300">
              <a:lnSpc>
                <a:spcPct val="90000"/>
              </a:lnSpc>
              <a:spcAft>
                <a:spcPct val="15000"/>
              </a:spcAft>
              <a:buClr>
                <a:srgbClr val="345075"/>
              </a:buClr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Fournit des conseils aux organisations fédérales et aux parlementaires.</a:t>
            </a:r>
          </a:p>
          <a:p>
            <a:pPr marL="114300" lvl="1" indent="-114300" defTabSz="622300">
              <a:lnSpc>
                <a:spcPct val="90000"/>
              </a:lnSpc>
              <a:spcAft>
                <a:spcPct val="15000"/>
              </a:spcAft>
              <a:buClr>
                <a:srgbClr val="345075"/>
              </a:buClr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Agrémenté d’infographies </a:t>
            </a:r>
            <a:b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</a:b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et de vidéos</a:t>
            </a:r>
          </a:p>
          <a:p>
            <a:pPr marL="114300" lvl="1" indent="-114300" defTabSz="622300">
              <a:lnSpc>
                <a:spcPct val="90000"/>
              </a:lnSpc>
              <a:spcAft>
                <a:spcPct val="15000"/>
              </a:spcAft>
              <a:buClr>
                <a:srgbClr val="345075"/>
              </a:buClr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Consolide les conclusions et les recommandations de notre bureau sur une période de 30 ans.</a:t>
            </a:r>
            <a:endParaRPr lang="en-CA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D1697C-05F3-4B02-B7FA-26237300733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962497" y="1275726"/>
            <a:ext cx="2528179" cy="797311"/>
          </a:xfrm>
          <a:prstGeom prst="rect">
            <a:avLst/>
          </a:prstGeom>
          <a:solidFill>
            <a:srgbClr val="B93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fr-FR" sz="1400" b="1" dirty="0"/>
              <a:t>Rapport annuel de 2024 sur les progrès en matière de carboneutralité</a:t>
            </a:r>
            <a:endParaRPr lang="en-CA" sz="14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B08919-FFA2-400A-8FC8-DB502EE7E0C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5962495" y="2073037"/>
            <a:ext cx="2528179" cy="2180429"/>
          </a:xfrm>
          <a:prstGeom prst="rect">
            <a:avLst/>
          </a:prstGeom>
          <a:solidFill>
            <a:srgbClr val="D586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 indent="-114300" defTabSz="622300">
              <a:lnSpc>
                <a:spcPct val="90000"/>
              </a:lnSpc>
              <a:spcAft>
                <a:spcPct val="15000"/>
              </a:spcAft>
              <a:buClr>
                <a:srgbClr val="345075"/>
              </a:buClr>
              <a:buFont typeface="Wingdings" panose="05000000000000000000" pitchFamily="2" charset="2"/>
              <a:buChar char="§"/>
              <a:tabLst>
                <a:tab pos="360000" algn="l"/>
              </a:tabLst>
            </a:pP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Rapport annuel sur les progrès de certaines mesures du plan de réduction des émissions </a:t>
            </a:r>
            <a:b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</a:b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du Canada</a:t>
            </a:r>
          </a:p>
          <a:p>
            <a:pPr marL="114300" lvl="1" indent="-114300" defTabSz="622300">
              <a:lnSpc>
                <a:spcPct val="90000"/>
              </a:lnSpc>
              <a:spcAft>
                <a:spcPct val="15000"/>
              </a:spcAft>
              <a:buClr>
                <a:srgbClr val="345075"/>
              </a:buClr>
              <a:buFont typeface="Wingdings" panose="05000000000000000000" pitchFamily="2" charset="2"/>
              <a:buChar char="§"/>
              <a:tabLst>
                <a:tab pos="360000" algn="l"/>
              </a:tabLst>
            </a:pPr>
            <a:r>
              <a:rPr lang="fr-FR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Suivi de nos recommandations en matière de changement climatique depuis 2021</a:t>
            </a:r>
            <a:endParaRPr lang="en-CA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5452411"/>
      </p:ext>
    </p:extLst>
  </p:cSld>
  <p:clrMapOvr>
    <a:masterClrMapping/>
  </p:clrMapOvr>
  <p:transition>
    <p:fade thruBlk="1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" val="{&quot;SavedSwatch&quot;:&quot;-13414540|-13404522|-16417921|-9354094|-4639084|OAG&quot;,&quot;Id&quot;:&quot;66bd238e3237345530df1de7&quot;,&quot;SmartGridHorizontal&quot;:0,&quot;LinkedExcelSources&quot;:{},&quot;LinkedProjectSources&quot;:{},&quot;FlowConfig&quot;:{&quot;Canvas&quot;:{&quot;Slide&quot;:-1,&quot;Width&quot;:0,&quot;Height&quot;:0},&quot;Timeline&quot;:{&quot;Actions&quot;:[]}},&quot;LinkedSlideMergeSources&quot;:{},&quot;LinkedSharePointSlideMergeSources&quot;:{}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&quot;FillColor&quot;:{&quot;ColorIndex&quot;:3,&quot;ColorModifier&quot;:0,&quot;BrightnessModifier&quot;:0}}"/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&quot;FillColor&quot;:{&quot;ColorIndex&quot;:3,&quot;ColorModifier&quot;:1,&quot;BrightnessModifier&quot;:0}}"/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&quot;FillColor&quot;:{&quot;ColorIndex&quot;:4,&quot;ColorModifier&quot;:0,&quot;BrightnessModifier&quot;:0}}"/>
  <p:tag name="NUM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&quot;FillColor&quot;:{&quot;ColorIndex&quot;:4,&quot;ColorModifier&quot;:1,&quot;BrightnessModifier&quot;:0}}"/>
  <p:tag name="NUM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&quot;FillColor&quot;:{&quot;ColorIndex&quot;:5,&quot;ColorModifier&quot;:0,&quot;BrightnessModifier&quot;:0}}"/>
  <p:tag name="NUM" val="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&quot;FillColor&quot;:{&quot;ColorIndex&quot;:5,&quot;ColorModifier&quot;:1,&quot;BrightnessModifier&quot;:0}}"/>
  <p:tag name="NUM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&quot;FillColor&quot;:{&quot;ColorIndex&quot;:2,&quot;ColorModifier&quot;:0,&quot;BrightnessModifier&quot;:0}}"/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&quot;FillColor&quot;:{&quot;ColorIndex&quot;:2,&quot;ColorModifier&quot;:0,&quot;BrightnessModifier&quot;:0}}"/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COLOR" val="{}"/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1_Cover &amp; Back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34717D0-DE19-497D-90D9-49369DB6C293}" vid="{3DA97A12-3620-497E-A115-D64729C9B4AD}"/>
    </a:ext>
  </a:extLst>
</a:theme>
</file>

<file path=ppt/theme/theme10.xml><?xml version="1.0" encoding="utf-8"?>
<a:theme xmlns:a="http://schemas.openxmlformats.org/drawingml/2006/main" name="2_Section divider (inside)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Heading-N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VG modele PPT.pptx" id="{6CB7176B-29CA-4B0E-8880-F044AE3A6861}" vid="{1D457C21-0362-4397-872C-F9E20A91CF67}"/>
    </a:ext>
  </a:extLst>
</a:theme>
</file>

<file path=ppt/theme/theme11.xml><?xml version="1.0" encoding="utf-8"?>
<a:theme xmlns:a="http://schemas.openxmlformats.org/drawingml/2006/main" name="1_Section divider (blue)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VG modele PPT.pptx" id="{6CB7176B-29CA-4B0E-8880-F044AE3A6861}" vid="{8023A930-F6B3-4F59-964F-68C27B129198}"/>
    </a:ext>
  </a:extLst>
</a:theme>
</file>

<file path=ppt/theme/theme12.xml><?xml version="1.0" encoding="utf-8"?>
<a:theme xmlns:a="http://schemas.openxmlformats.org/drawingml/2006/main" name="1_Section divider (white)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VG modele PPT.pptx" id="{6CB7176B-29CA-4B0E-8880-F044AE3A6861}" vid="{32D3766E-504D-4844-93BB-482472515D79}"/>
    </a:ext>
  </a:extLst>
</a:theme>
</file>

<file path=ppt/theme/theme1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Heading-N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34717D0-DE19-497D-90D9-49369DB6C293}" vid="{5989231E-4C38-44FD-B8AC-1A85BC769555}"/>
    </a:ext>
  </a:extLst>
</a:theme>
</file>

<file path=ppt/theme/theme3.xml><?xml version="1.0" encoding="utf-8"?>
<a:theme xmlns:a="http://schemas.openxmlformats.org/drawingml/2006/main" name="Section divider (white)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34717D0-DE19-497D-90D9-49369DB6C293}" vid="{CD6C5A47-08E8-48BD-A1A6-B4EE633B2EDA}"/>
    </a:ext>
  </a:extLst>
</a:theme>
</file>

<file path=ppt/theme/theme4.xml><?xml version="1.0" encoding="utf-8"?>
<a:theme xmlns:a="http://schemas.openxmlformats.org/drawingml/2006/main" name="Section divider (blue)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34717D0-DE19-497D-90D9-49369DB6C293}" vid="{02A4BB14-7E58-4BCF-8F4D-E8CF0408F15A}"/>
    </a:ext>
  </a:extLst>
</a:theme>
</file>

<file path=ppt/theme/theme5.xml><?xml version="1.0" encoding="utf-8"?>
<a:theme xmlns:a="http://schemas.openxmlformats.org/drawingml/2006/main" name="Section divider (inside)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Heading-N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34717D0-DE19-497D-90D9-49369DB6C293}" vid="{D218823E-7C4C-470D-900D-7F5A1254C81A}"/>
    </a:ext>
  </a:extLst>
</a:theme>
</file>

<file path=ppt/theme/theme6.xml><?xml version="1.0" encoding="utf-8"?>
<a:theme xmlns:a="http://schemas.openxmlformats.org/drawingml/2006/main" name="Icon graphics 1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34717D0-DE19-497D-90D9-49369DB6C293}" vid="{5AD2464D-87A6-43F2-8BEA-ED7177AB3120}"/>
    </a:ext>
  </a:extLst>
</a:theme>
</file>

<file path=ppt/theme/theme7.xml><?xml version="1.0" encoding="utf-8"?>
<a:theme xmlns:a="http://schemas.openxmlformats.org/drawingml/2006/main" name="Icon graphics 2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34717D0-DE19-497D-90D9-49369DB6C293}" vid="{155986F9-E7AE-4135-BED7-15037268B98A}"/>
    </a:ext>
  </a:extLst>
</a:theme>
</file>

<file path=ppt/theme/theme8.xml><?xml version="1.0" encoding="utf-8"?>
<a:theme xmlns:a="http://schemas.openxmlformats.org/drawingml/2006/main" name="1_Section divider (inside)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Heading-N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34717D0-DE19-497D-90D9-49369DB6C293}" vid="{D218823E-7C4C-470D-900D-7F5A1254C81A}"/>
    </a:ext>
  </a:extLst>
</a:theme>
</file>

<file path=ppt/theme/theme9.xml><?xml version="1.0" encoding="utf-8"?>
<a:theme xmlns:a="http://schemas.openxmlformats.org/drawingml/2006/main" name="2_Cover &amp; Back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VG modele PPT.pptx" id="{6CB7176B-29CA-4B0E-8880-F044AE3A6861}" vid="{426488F2-27D9-4596-A810-C0D924104D3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A3C8A3E7D8AF42B5674A3D02F765D3" ma:contentTypeVersion="18" ma:contentTypeDescription="Create a new document." ma:contentTypeScope="" ma:versionID="930ce683c880ea0f59d4e64768dfb267">
  <xsd:schema xmlns:xsd="http://www.w3.org/2001/XMLSchema" xmlns:xs="http://www.w3.org/2001/XMLSchema" xmlns:p="http://schemas.microsoft.com/office/2006/metadata/properties" xmlns:ns2="7dcdd59b-807c-4164-b3b4-f60ff4dc61cb" xmlns:ns3="a21e676b-2cf2-466e-b812-50f42bf74a08" targetNamespace="http://schemas.microsoft.com/office/2006/metadata/properties" ma:root="true" ma:fieldsID="f86a72d633863201bc1fd1e634106555" ns2:_="" ns3:_="">
    <xsd:import namespace="7dcdd59b-807c-4164-b3b4-f60ff4dc61cb"/>
    <xsd:import namespace="a21e676b-2cf2-466e-b812-50f42bf74a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dd59b-807c-4164-b3b4-f60ff4dc61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34f2bee-6a0a-406a-a8c6-7640a9ae8c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1e676b-2cf2-466e-b812-50f42bf74a08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c37ca771-9770-41d8-9c49-223670cff275}" ma:internalName="TaxCatchAll" ma:showField="CatchAllData" ma:web="a21e676b-2cf2-466e-b812-50f42bf74a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cdd59b-807c-4164-b3b4-f60ff4dc61cb">
      <Terms xmlns="http://schemas.microsoft.com/office/infopath/2007/PartnerControls"/>
    </lcf76f155ced4ddcb4097134ff3c332f>
    <TaxCatchAll xmlns="a21e676b-2cf2-466e-b812-50f42bf74a0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984373-BC11-4FDD-8FC4-89F6D445D40D}"/>
</file>

<file path=customXml/itemProps2.xml><?xml version="1.0" encoding="utf-8"?>
<ds:datastoreItem xmlns:ds="http://schemas.openxmlformats.org/officeDocument/2006/customXml" ds:itemID="{96C016D2-41B0-4A02-ACCA-9E10940A7BD7}">
  <ds:schemaRefs>
    <ds:schemaRef ds:uri="http://schemas.microsoft.com/office/2006/metadata/properties"/>
    <ds:schemaRef ds:uri="http://schemas.microsoft.com/office/infopath/2007/PartnerControls"/>
    <ds:schemaRef ds:uri="ff372278-3a30-4627-b4bd-1b5887125123"/>
    <ds:schemaRef ds:uri="b514cb7b-14a5-45da-a5b1-a2a2f75f6866"/>
  </ds:schemaRefs>
</ds:datastoreItem>
</file>

<file path=customXml/itemProps3.xml><?xml version="1.0" encoding="utf-8"?>
<ds:datastoreItem xmlns:ds="http://schemas.openxmlformats.org/officeDocument/2006/customXml" ds:itemID="{AD1C2789-3106-4D49-8F70-49F5FCB066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OAG Presentation Template</Template>
  <TotalTime>2037</TotalTime>
  <Words>512</Words>
  <Application>Microsoft Office PowerPoint</Application>
  <PresentationFormat>On-screen Show (16:9)</PresentationFormat>
  <Paragraphs>50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4</vt:i4>
      </vt:variant>
    </vt:vector>
  </HeadingPairs>
  <TitlesOfParts>
    <vt:vector size="21" baseType="lpstr">
      <vt:lpstr>Arial</vt:lpstr>
      <vt:lpstr>Arial Black</vt:lpstr>
      <vt:lpstr>Times New Roman</vt:lpstr>
      <vt:lpstr>Wingdings</vt:lpstr>
      <vt:lpstr>Wingdings 3</vt:lpstr>
      <vt:lpstr>1_Cover &amp; Back</vt:lpstr>
      <vt:lpstr>Contents</vt:lpstr>
      <vt:lpstr>Section divider (white)</vt:lpstr>
      <vt:lpstr>Section divider (blue)</vt:lpstr>
      <vt:lpstr>Section divider (inside)</vt:lpstr>
      <vt:lpstr>Icon graphics 1</vt:lpstr>
      <vt:lpstr>Icon graphics 2</vt:lpstr>
      <vt:lpstr>1_Section divider (inside)</vt:lpstr>
      <vt:lpstr>2_Cover &amp; Back</vt:lpstr>
      <vt:lpstr>2_Section divider (inside)</vt:lpstr>
      <vt:lpstr>1_Section divider (blue)</vt:lpstr>
      <vt:lpstr>1_Section divider (white)</vt:lpstr>
      <vt:lpstr>Approches innovantes de l’audit du changement climatique au Canada</vt:lpstr>
      <vt:lpstr>Rôle du commissaire à l’environnement et au développement durable</vt:lpstr>
      <vt:lpstr>Aperçu des audits sur le changement climatique</vt:lpstr>
      <vt:lpstr>Approches innovantes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Approches innovantes de l’audit du changement climatique au Canada</dc:title>
  <dc:creator>OAG-BVG</dc:creator>
  <cp:lastModifiedBy>Karina Mera Warholm</cp:lastModifiedBy>
  <cp:revision>79</cp:revision>
  <dcterms:created xsi:type="dcterms:W3CDTF">2019-11-21T12:40:04Z</dcterms:created>
  <dcterms:modified xsi:type="dcterms:W3CDTF">2024-08-26T14:47:55Z</dcterms:modified>
  <cp:category>16843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OCS AutoSave">
    <vt:lpwstr/>
  </property>
  <property fmtid="{D5CDD505-2E9C-101B-9397-08002B2CF9AE}" pid="3" name="ContentTypeId">
    <vt:lpwstr>0x010100E1A3C8A3E7D8AF42B5674A3D02F765D3</vt:lpwstr>
  </property>
</Properties>
</file>