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484" r:id="rId2"/>
    <p:sldId id="473" r:id="rId3"/>
    <p:sldId id="524" r:id="rId4"/>
    <p:sldId id="517" r:id="rId5"/>
    <p:sldId id="528" r:id="rId6"/>
    <p:sldId id="525" r:id="rId7"/>
    <p:sldId id="529" r:id="rId8"/>
    <p:sldId id="537" r:id="rId9"/>
    <p:sldId id="530" r:id="rId10"/>
    <p:sldId id="538" r:id="rId11"/>
    <p:sldId id="520" r:id="rId12"/>
    <p:sldId id="512" r:id="rId13"/>
    <p:sldId id="534" r:id="rId14"/>
    <p:sldId id="533" r:id="rId15"/>
    <p:sldId id="531" r:id="rId16"/>
    <p:sldId id="532" r:id="rId17"/>
    <p:sldId id="518" r:id="rId18"/>
    <p:sldId id="503" r:id="rId19"/>
    <p:sldId id="519" r:id="rId20"/>
    <p:sldId id="511" r:id="rId21"/>
    <p:sldId id="527" r:id="rId22"/>
  </p:sldIdLst>
  <p:sldSz cx="12192000" cy="6858000"/>
  <p:notesSz cx="6797675" cy="9928225"/>
  <p:custDataLst>
    <p:tags r:id="rId25"/>
  </p:custDataLst>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ma Tenzin" initials="KT" lastIdx="2" clrIdx="0">
    <p:extLst>
      <p:ext uri="{19B8F6BF-5375-455C-9EA6-DF929625EA0E}">
        <p15:presenceInfo xmlns:p15="http://schemas.microsoft.com/office/powerpoint/2012/main" userId="S-1-5-21-2640146971-4794019-2933862110-2960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a:srgbClr val="003A65"/>
    <a:srgbClr val="FFCC99"/>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323" autoAdjust="0"/>
  </p:normalViewPr>
  <p:slideViewPr>
    <p:cSldViewPr snapToGrid="0">
      <p:cViewPr varScale="1">
        <p:scale>
          <a:sx n="70" d="100"/>
          <a:sy n="70" d="100"/>
        </p:scale>
        <p:origin x="1066" y="82"/>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ma Tenzin" userId="S::ktenzin@idi.no::2baaa79e-42db-43c7-b8e9-bec51b82f85a" providerId="AD" clId="Web-{EC53318C-CFE5-4D81-A859-A7A90B3287B6}"/>
    <pc:docChg chg="delSld modSld">
      <pc:chgData name="Karma Tenzin" userId="S::ktenzin@idi.no::2baaa79e-42db-43c7-b8e9-bec51b82f85a" providerId="AD" clId="Web-{EC53318C-CFE5-4D81-A859-A7A90B3287B6}" dt="2018-10-09T11:25:57.013" v="160"/>
      <pc:docMkLst>
        <pc:docMk/>
      </pc:docMkLst>
      <pc:sldChg chg="modNotes">
        <pc:chgData name="Karma Tenzin" userId="S::ktenzin@idi.no::2baaa79e-42db-43c7-b8e9-bec51b82f85a" providerId="AD" clId="Web-{EC53318C-CFE5-4D81-A859-A7A90B3287B6}" dt="2018-10-09T11:08:50.128" v="42"/>
        <pc:sldMkLst>
          <pc:docMk/>
          <pc:sldMk cId="556196906" sldId="473"/>
        </pc:sldMkLst>
      </pc:sldChg>
      <pc:sldChg chg="modNotes">
        <pc:chgData name="Karma Tenzin" userId="S::ktenzin@idi.no::2baaa79e-42db-43c7-b8e9-bec51b82f85a" providerId="AD" clId="Web-{EC53318C-CFE5-4D81-A859-A7A90B3287B6}" dt="2018-10-09T11:16:20.871" v="143"/>
        <pc:sldMkLst>
          <pc:docMk/>
          <pc:sldMk cId="2985642536" sldId="517"/>
        </pc:sldMkLst>
      </pc:sldChg>
      <pc:sldChg chg="modSp">
        <pc:chgData name="Karma Tenzin" userId="S::ktenzin@idi.no::2baaa79e-42db-43c7-b8e9-bec51b82f85a" providerId="AD" clId="Web-{EC53318C-CFE5-4D81-A859-A7A90B3287B6}" dt="2018-10-09T11:15:29.106" v="127" actId="20577"/>
        <pc:sldMkLst>
          <pc:docMk/>
          <pc:sldMk cId="3389970515" sldId="524"/>
        </pc:sldMkLst>
        <pc:spChg chg="mod">
          <ac:chgData name="Karma Tenzin" userId="S::ktenzin@idi.no::2baaa79e-42db-43c7-b8e9-bec51b82f85a" providerId="AD" clId="Web-{EC53318C-CFE5-4D81-A859-A7A90B3287B6}" dt="2018-10-09T11:15:29.106" v="127" actId="20577"/>
          <ac:spMkLst>
            <pc:docMk/>
            <pc:sldMk cId="3389970515" sldId="524"/>
            <ac:spMk id="3" creationId="{E121B3BD-A824-48E8-809E-277317B7FFAD}"/>
          </ac:spMkLst>
        </pc:spChg>
      </pc:sldChg>
      <pc:sldChg chg="modSp">
        <pc:chgData name="Karma Tenzin" userId="S::ktenzin@idi.no::2baaa79e-42db-43c7-b8e9-bec51b82f85a" providerId="AD" clId="Web-{EC53318C-CFE5-4D81-A859-A7A90B3287B6}" dt="2018-10-09T11:18:07.152" v="147" actId="20577"/>
        <pc:sldMkLst>
          <pc:docMk/>
          <pc:sldMk cId="1923490063" sldId="525"/>
        </pc:sldMkLst>
        <pc:spChg chg="mod">
          <ac:chgData name="Karma Tenzin" userId="S::ktenzin@idi.no::2baaa79e-42db-43c7-b8e9-bec51b82f85a" providerId="AD" clId="Web-{EC53318C-CFE5-4D81-A859-A7A90B3287B6}" dt="2018-10-09T11:18:07.152" v="147" actId="20577"/>
          <ac:spMkLst>
            <pc:docMk/>
            <pc:sldMk cId="1923490063" sldId="525"/>
            <ac:spMk id="17" creationId="{DC4D68B7-8BA1-4D0F-8E32-08CE1149E825}"/>
          </ac:spMkLst>
        </pc:spChg>
      </pc:sldChg>
      <pc:sldChg chg="modSp">
        <pc:chgData name="Karma Tenzin" userId="S::ktenzin@idi.no::2baaa79e-42db-43c7-b8e9-bec51b82f85a" providerId="AD" clId="Web-{EC53318C-CFE5-4D81-A859-A7A90B3287B6}" dt="2018-10-09T11:11:52.345" v="57" actId="20577"/>
        <pc:sldMkLst>
          <pc:docMk/>
          <pc:sldMk cId="1250078832" sldId="528"/>
        </pc:sldMkLst>
        <pc:spChg chg="mod">
          <ac:chgData name="Karma Tenzin" userId="S::ktenzin@idi.no::2baaa79e-42db-43c7-b8e9-bec51b82f85a" providerId="AD" clId="Web-{EC53318C-CFE5-4D81-A859-A7A90B3287B6}" dt="2018-10-09T11:11:52.345" v="57" actId="20577"/>
          <ac:spMkLst>
            <pc:docMk/>
            <pc:sldMk cId="1250078832" sldId="528"/>
            <ac:spMk id="7" creationId="{FE688C12-FED2-4A94-8AB7-FE2A51C693B9}"/>
          </ac:spMkLst>
        </pc:spChg>
      </pc:sldChg>
      <pc:sldChg chg="modNotes">
        <pc:chgData name="Karma Tenzin" userId="S::ktenzin@idi.no::2baaa79e-42db-43c7-b8e9-bec51b82f85a" providerId="AD" clId="Web-{EC53318C-CFE5-4D81-A859-A7A90B3287B6}" dt="2018-10-09T11:25:57.013" v="160"/>
        <pc:sldMkLst>
          <pc:docMk/>
          <pc:sldMk cId="3125068055" sldId="530"/>
        </pc:sldMkLst>
      </pc:sldChg>
      <pc:sldChg chg="del">
        <pc:chgData name="Karma Tenzin" userId="S::ktenzin@idi.no::2baaa79e-42db-43c7-b8e9-bec51b82f85a" providerId="AD" clId="Web-{EC53318C-CFE5-4D81-A859-A7A90B3287B6}" dt="2018-10-09T11:21:30.121" v="150"/>
        <pc:sldMkLst>
          <pc:docMk/>
          <pc:sldMk cId="3434697784" sldId="535"/>
        </pc:sldMkLst>
      </pc:sldChg>
    </pc:docChg>
  </pc:docChgLst>
</pc:chgInfo>
</file>

<file path=ppt/diagrams/_rels/data9.xml.rels><?xml version="1.0" encoding="UTF-8" standalone="yes"?>
<Relationships xmlns="http://schemas.openxmlformats.org/package/2006/relationships"><Relationship Id="rId1" Type="http://schemas.openxmlformats.org/officeDocument/2006/relationships/image" Target="../media/image9.GIF"/></Relationships>
</file>

<file path=ppt/diagrams/_rels/drawing9.xml.rels><?xml version="1.0" encoding="UTF-8" standalone="yes"?>
<Relationships xmlns="http://schemas.openxmlformats.org/package/2006/relationships"><Relationship Id="rId1" Type="http://schemas.openxmlformats.org/officeDocument/2006/relationships/image" Target="../media/image9.GIF"/></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F69AC4-E736-4242-8235-5627B57CB652}" type="doc">
      <dgm:prSet loTypeId="urn:microsoft.com/office/officeart/2005/8/layout/default" loCatId="list" qsTypeId="urn:microsoft.com/office/officeart/2005/8/quickstyle/simple1" qsCatId="simple" csTypeId="urn:microsoft.com/office/officeart/2005/8/colors/accent0_2" csCatId="mainScheme" phldr="1"/>
      <dgm:spPr/>
      <dgm:t>
        <a:bodyPr/>
        <a:lstStyle/>
        <a:p>
          <a:endParaRPr lang="en-US"/>
        </a:p>
      </dgm:t>
    </dgm:pt>
    <dgm:pt modelId="{1817346D-1718-48CD-B78B-AAF46178EBD6}">
      <dgm:prSet phldrT="[Text]" custT="1"/>
      <dgm:spPr>
        <a:solidFill>
          <a:schemeClr val="accent5">
            <a:lumMod val="50000"/>
          </a:schemeClr>
        </a:solidFill>
      </dgm:spPr>
      <dgm:t>
        <a:bodyPr/>
        <a:lstStyle/>
        <a:p>
          <a:r>
            <a:rPr lang="en-US" sz="2800">
              <a:solidFill>
                <a:schemeClr val="bg1"/>
              </a:solidFill>
            </a:rPr>
            <a:t>Why is QA important ?</a:t>
          </a:r>
        </a:p>
      </dgm:t>
    </dgm:pt>
    <dgm:pt modelId="{5A2325BC-86C9-42E8-BCE8-AACF060F99CA}" type="parTrans" cxnId="{A554FF34-A331-45C0-9DBF-6356F164CD7B}">
      <dgm:prSet/>
      <dgm:spPr/>
      <dgm:t>
        <a:bodyPr/>
        <a:lstStyle/>
        <a:p>
          <a:endParaRPr lang="en-US" sz="2800"/>
        </a:p>
      </dgm:t>
    </dgm:pt>
    <dgm:pt modelId="{2967C261-EFCC-41ED-BD0D-C1655F0AB3F8}" type="sibTrans" cxnId="{A554FF34-A331-45C0-9DBF-6356F164CD7B}">
      <dgm:prSet/>
      <dgm:spPr/>
      <dgm:t>
        <a:bodyPr/>
        <a:lstStyle/>
        <a:p>
          <a:endParaRPr lang="en-US" sz="2800"/>
        </a:p>
      </dgm:t>
    </dgm:pt>
    <dgm:pt modelId="{F9B3E463-17BC-4BEC-A258-1B45BCC568E5}">
      <dgm:prSet phldrT="[Text]" custT="1"/>
      <dgm:spPr>
        <a:solidFill>
          <a:schemeClr val="accent6">
            <a:lumMod val="50000"/>
          </a:schemeClr>
        </a:solidFill>
      </dgm:spPr>
      <dgm:t>
        <a:bodyPr/>
        <a:lstStyle/>
        <a:p>
          <a:endParaRPr lang="en-US" sz="2800">
            <a:solidFill>
              <a:schemeClr val="bg1"/>
            </a:solidFill>
          </a:endParaRPr>
        </a:p>
        <a:p>
          <a:r>
            <a:rPr lang="en-US" sz="2800">
              <a:solidFill>
                <a:schemeClr val="bg1"/>
              </a:solidFill>
            </a:rPr>
            <a:t>Setting up a SAI level QA function</a:t>
          </a:r>
          <a:endParaRPr lang="en-US" sz="2800" dirty="0">
            <a:solidFill>
              <a:schemeClr val="bg1"/>
            </a:solidFill>
          </a:endParaRPr>
        </a:p>
      </dgm:t>
    </dgm:pt>
    <dgm:pt modelId="{E110F692-DBD8-465C-99C3-572F74AB9502}" type="parTrans" cxnId="{A8AFF131-3E05-4229-9706-4E29D0EBBD3F}">
      <dgm:prSet/>
      <dgm:spPr/>
      <dgm:t>
        <a:bodyPr/>
        <a:lstStyle/>
        <a:p>
          <a:endParaRPr lang="en-US" sz="2800"/>
        </a:p>
      </dgm:t>
    </dgm:pt>
    <dgm:pt modelId="{699279D6-FFEF-46E2-BF22-2160DF5323D0}" type="sibTrans" cxnId="{A8AFF131-3E05-4229-9706-4E29D0EBBD3F}">
      <dgm:prSet/>
      <dgm:spPr/>
      <dgm:t>
        <a:bodyPr/>
        <a:lstStyle/>
        <a:p>
          <a:endParaRPr lang="en-US" sz="2800"/>
        </a:p>
      </dgm:t>
    </dgm:pt>
    <dgm:pt modelId="{963113CC-2006-4466-9D61-5042B9A332BC}">
      <dgm:prSet phldrT="[Text]" custT="1"/>
      <dgm:spPr>
        <a:solidFill>
          <a:schemeClr val="accent4">
            <a:lumMod val="50000"/>
          </a:schemeClr>
        </a:solidFill>
      </dgm:spPr>
      <dgm:t>
        <a:bodyPr/>
        <a:lstStyle/>
        <a:p>
          <a:r>
            <a:rPr lang="en-US" sz="2800">
              <a:solidFill>
                <a:schemeClr val="bg1"/>
              </a:solidFill>
            </a:rPr>
            <a:t>IDI support for strengthening QA</a:t>
          </a:r>
          <a:endParaRPr lang="en-US" sz="2800" dirty="0">
            <a:solidFill>
              <a:schemeClr val="bg1"/>
            </a:solidFill>
          </a:endParaRPr>
        </a:p>
      </dgm:t>
    </dgm:pt>
    <dgm:pt modelId="{5A8F49A7-3416-4721-90DC-70D0049F9670}" type="parTrans" cxnId="{DE3ABE77-F50C-419D-91E3-3AB7068B9EA5}">
      <dgm:prSet/>
      <dgm:spPr/>
      <dgm:t>
        <a:bodyPr/>
        <a:lstStyle/>
        <a:p>
          <a:endParaRPr lang="en-US" sz="2800"/>
        </a:p>
      </dgm:t>
    </dgm:pt>
    <dgm:pt modelId="{A395A5AA-3575-4A25-BF59-46D6252F217C}" type="sibTrans" cxnId="{DE3ABE77-F50C-419D-91E3-3AB7068B9EA5}">
      <dgm:prSet/>
      <dgm:spPr/>
      <dgm:t>
        <a:bodyPr/>
        <a:lstStyle/>
        <a:p>
          <a:endParaRPr lang="en-US" sz="2800"/>
        </a:p>
      </dgm:t>
    </dgm:pt>
    <dgm:pt modelId="{0179A35D-9E4B-4A0D-93A7-3D9DE0618FF4}">
      <dgm:prSet phldrT="[Text]" custT="1"/>
      <dgm:spPr>
        <a:solidFill>
          <a:schemeClr val="accent3">
            <a:lumMod val="50000"/>
          </a:schemeClr>
        </a:solidFill>
      </dgm:spPr>
      <dgm:t>
        <a:bodyPr/>
        <a:lstStyle/>
        <a:p>
          <a:r>
            <a:rPr lang="en-US" sz="2800">
              <a:solidFill>
                <a:schemeClr val="bg1"/>
              </a:solidFill>
            </a:rPr>
            <a:t>Conducting a QAR</a:t>
          </a:r>
          <a:endParaRPr lang="en-US" sz="2800" dirty="0">
            <a:solidFill>
              <a:schemeClr val="bg1"/>
            </a:solidFill>
          </a:endParaRPr>
        </a:p>
      </dgm:t>
    </dgm:pt>
    <dgm:pt modelId="{6896B464-242C-4586-A5F9-78EBE38BF37F}" type="parTrans" cxnId="{A0369F51-4F76-4F79-B510-E1D588BDFB3D}">
      <dgm:prSet/>
      <dgm:spPr/>
      <dgm:t>
        <a:bodyPr/>
        <a:lstStyle/>
        <a:p>
          <a:endParaRPr lang="en-GB"/>
        </a:p>
      </dgm:t>
    </dgm:pt>
    <dgm:pt modelId="{76247565-A1E1-4A0C-B6D7-E42EAC3CC209}" type="sibTrans" cxnId="{A0369F51-4F76-4F79-B510-E1D588BDFB3D}">
      <dgm:prSet/>
      <dgm:spPr/>
      <dgm:t>
        <a:bodyPr/>
        <a:lstStyle/>
        <a:p>
          <a:endParaRPr lang="en-GB"/>
        </a:p>
      </dgm:t>
    </dgm:pt>
    <dgm:pt modelId="{138B677D-04AF-4D34-B18C-4CE593CE112E}" type="pres">
      <dgm:prSet presAssocID="{B5F69AC4-E736-4242-8235-5627B57CB652}" presName="diagram" presStyleCnt="0">
        <dgm:presLayoutVars>
          <dgm:dir/>
          <dgm:resizeHandles val="exact"/>
        </dgm:presLayoutVars>
      </dgm:prSet>
      <dgm:spPr/>
    </dgm:pt>
    <dgm:pt modelId="{A0169169-2751-4E2D-B983-913BE734B680}" type="pres">
      <dgm:prSet presAssocID="{1817346D-1718-48CD-B78B-AAF46178EBD6}" presName="node" presStyleLbl="node1" presStyleIdx="0" presStyleCnt="4">
        <dgm:presLayoutVars>
          <dgm:bulletEnabled val="1"/>
        </dgm:presLayoutVars>
      </dgm:prSet>
      <dgm:spPr/>
    </dgm:pt>
    <dgm:pt modelId="{86025E85-FC20-4BBF-8630-6DAAF794CD32}" type="pres">
      <dgm:prSet presAssocID="{2967C261-EFCC-41ED-BD0D-C1655F0AB3F8}" presName="sibTrans" presStyleCnt="0"/>
      <dgm:spPr/>
    </dgm:pt>
    <dgm:pt modelId="{1F92B24A-444B-4EB1-B6C5-8D0FE502751F}" type="pres">
      <dgm:prSet presAssocID="{F9B3E463-17BC-4BEC-A258-1B45BCC568E5}" presName="node" presStyleLbl="node1" presStyleIdx="1" presStyleCnt="4">
        <dgm:presLayoutVars>
          <dgm:bulletEnabled val="1"/>
        </dgm:presLayoutVars>
      </dgm:prSet>
      <dgm:spPr/>
    </dgm:pt>
    <dgm:pt modelId="{5A03BB16-9E1A-40BB-8645-0215F37942D1}" type="pres">
      <dgm:prSet presAssocID="{699279D6-FFEF-46E2-BF22-2160DF5323D0}" presName="sibTrans" presStyleCnt="0"/>
      <dgm:spPr/>
    </dgm:pt>
    <dgm:pt modelId="{84AD65C2-CBB1-4821-9A5D-FB04DDC06DCD}" type="pres">
      <dgm:prSet presAssocID="{0179A35D-9E4B-4A0D-93A7-3D9DE0618FF4}" presName="node" presStyleLbl="node1" presStyleIdx="2" presStyleCnt="4">
        <dgm:presLayoutVars>
          <dgm:bulletEnabled val="1"/>
        </dgm:presLayoutVars>
      </dgm:prSet>
      <dgm:spPr/>
    </dgm:pt>
    <dgm:pt modelId="{827A14B7-890E-4AB1-8AA7-BCA263127A82}" type="pres">
      <dgm:prSet presAssocID="{76247565-A1E1-4A0C-B6D7-E42EAC3CC209}" presName="sibTrans" presStyleCnt="0"/>
      <dgm:spPr/>
    </dgm:pt>
    <dgm:pt modelId="{4880FF21-3407-4647-B9C8-E69FB381200E}" type="pres">
      <dgm:prSet presAssocID="{963113CC-2006-4466-9D61-5042B9A332BC}" presName="node" presStyleLbl="node1" presStyleIdx="3" presStyleCnt="4" custLinFactNeighborY="-638">
        <dgm:presLayoutVars>
          <dgm:bulletEnabled val="1"/>
        </dgm:presLayoutVars>
      </dgm:prSet>
      <dgm:spPr/>
    </dgm:pt>
  </dgm:ptLst>
  <dgm:cxnLst>
    <dgm:cxn modelId="{52C3F001-BE43-49A4-B241-8215F99D747F}" type="presOf" srcId="{0179A35D-9E4B-4A0D-93A7-3D9DE0618FF4}" destId="{84AD65C2-CBB1-4821-9A5D-FB04DDC06DCD}" srcOrd="0" destOrd="0" presId="urn:microsoft.com/office/officeart/2005/8/layout/default"/>
    <dgm:cxn modelId="{55653925-3C20-46DD-B4CA-5307CF2BB98B}" type="presOf" srcId="{963113CC-2006-4466-9D61-5042B9A332BC}" destId="{4880FF21-3407-4647-B9C8-E69FB381200E}" srcOrd="0" destOrd="0" presId="urn:microsoft.com/office/officeart/2005/8/layout/default"/>
    <dgm:cxn modelId="{A8AFF131-3E05-4229-9706-4E29D0EBBD3F}" srcId="{B5F69AC4-E736-4242-8235-5627B57CB652}" destId="{F9B3E463-17BC-4BEC-A258-1B45BCC568E5}" srcOrd="1" destOrd="0" parTransId="{E110F692-DBD8-465C-99C3-572F74AB9502}" sibTransId="{699279D6-FFEF-46E2-BF22-2160DF5323D0}"/>
    <dgm:cxn modelId="{A554FF34-A331-45C0-9DBF-6356F164CD7B}" srcId="{B5F69AC4-E736-4242-8235-5627B57CB652}" destId="{1817346D-1718-48CD-B78B-AAF46178EBD6}" srcOrd="0" destOrd="0" parTransId="{5A2325BC-86C9-42E8-BCE8-AACF060F99CA}" sibTransId="{2967C261-EFCC-41ED-BD0D-C1655F0AB3F8}"/>
    <dgm:cxn modelId="{A8C54C40-3C3D-4E25-8ED3-05CC5FEA91CE}" type="presOf" srcId="{B5F69AC4-E736-4242-8235-5627B57CB652}" destId="{138B677D-04AF-4D34-B18C-4CE593CE112E}" srcOrd="0" destOrd="0" presId="urn:microsoft.com/office/officeart/2005/8/layout/default"/>
    <dgm:cxn modelId="{A0369F51-4F76-4F79-B510-E1D588BDFB3D}" srcId="{B5F69AC4-E736-4242-8235-5627B57CB652}" destId="{0179A35D-9E4B-4A0D-93A7-3D9DE0618FF4}" srcOrd="2" destOrd="0" parTransId="{6896B464-242C-4586-A5F9-78EBE38BF37F}" sibTransId="{76247565-A1E1-4A0C-B6D7-E42EAC3CC209}"/>
    <dgm:cxn modelId="{DE3ABE77-F50C-419D-91E3-3AB7068B9EA5}" srcId="{B5F69AC4-E736-4242-8235-5627B57CB652}" destId="{963113CC-2006-4466-9D61-5042B9A332BC}" srcOrd="3" destOrd="0" parTransId="{5A8F49A7-3416-4721-90DC-70D0049F9670}" sibTransId="{A395A5AA-3575-4A25-BF59-46D6252F217C}"/>
    <dgm:cxn modelId="{449EF4A3-FB90-4D91-8C1E-A66E67C80A94}" type="presOf" srcId="{1817346D-1718-48CD-B78B-AAF46178EBD6}" destId="{A0169169-2751-4E2D-B983-913BE734B680}" srcOrd="0" destOrd="0" presId="urn:microsoft.com/office/officeart/2005/8/layout/default"/>
    <dgm:cxn modelId="{C86CE8C6-0513-4443-A24F-135238CB8D64}" type="presOf" srcId="{F9B3E463-17BC-4BEC-A258-1B45BCC568E5}" destId="{1F92B24A-444B-4EB1-B6C5-8D0FE502751F}" srcOrd="0" destOrd="0" presId="urn:microsoft.com/office/officeart/2005/8/layout/default"/>
    <dgm:cxn modelId="{6E998DAA-CC36-4B5C-B0EB-1AF2EF2B9A79}" type="presParOf" srcId="{138B677D-04AF-4D34-B18C-4CE593CE112E}" destId="{A0169169-2751-4E2D-B983-913BE734B680}" srcOrd="0" destOrd="0" presId="urn:microsoft.com/office/officeart/2005/8/layout/default"/>
    <dgm:cxn modelId="{27C63C30-C111-47C5-A9DA-72902EE8F498}" type="presParOf" srcId="{138B677D-04AF-4D34-B18C-4CE593CE112E}" destId="{86025E85-FC20-4BBF-8630-6DAAF794CD32}" srcOrd="1" destOrd="0" presId="urn:microsoft.com/office/officeart/2005/8/layout/default"/>
    <dgm:cxn modelId="{3709595F-2A54-43B0-A102-946027050915}" type="presParOf" srcId="{138B677D-04AF-4D34-B18C-4CE593CE112E}" destId="{1F92B24A-444B-4EB1-B6C5-8D0FE502751F}" srcOrd="2" destOrd="0" presId="urn:microsoft.com/office/officeart/2005/8/layout/default"/>
    <dgm:cxn modelId="{182BF717-93C9-4A51-9CE1-03F7A61C048B}" type="presParOf" srcId="{138B677D-04AF-4D34-B18C-4CE593CE112E}" destId="{5A03BB16-9E1A-40BB-8645-0215F37942D1}" srcOrd="3" destOrd="0" presId="urn:microsoft.com/office/officeart/2005/8/layout/default"/>
    <dgm:cxn modelId="{9D0E508D-CF3C-4CB6-A36C-8B2FC5B32995}" type="presParOf" srcId="{138B677D-04AF-4D34-B18C-4CE593CE112E}" destId="{84AD65C2-CBB1-4821-9A5D-FB04DDC06DCD}" srcOrd="4" destOrd="0" presId="urn:microsoft.com/office/officeart/2005/8/layout/default"/>
    <dgm:cxn modelId="{E3EABA01-471B-408D-A749-BA9193EBC711}" type="presParOf" srcId="{138B677D-04AF-4D34-B18C-4CE593CE112E}" destId="{827A14B7-890E-4AB1-8AA7-BCA263127A82}" srcOrd="5" destOrd="0" presId="urn:microsoft.com/office/officeart/2005/8/layout/default"/>
    <dgm:cxn modelId="{EAA2D256-476E-4DBF-BF50-130B11F45846}" type="presParOf" srcId="{138B677D-04AF-4D34-B18C-4CE593CE112E}" destId="{4880FF21-3407-4647-B9C8-E69FB381200E}" srcOrd="6" destOrd="0" presId="urn:microsoft.com/office/officeart/2005/8/layout/defaul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C8C7F51-F5D9-456E-B239-6DCDE06CA64E}" type="doc">
      <dgm:prSet loTypeId="urn:microsoft.com/office/officeart/2005/8/layout/lProcess2" loCatId="list" qsTypeId="urn:microsoft.com/office/officeart/2005/8/quickstyle/simple1" qsCatId="simple" csTypeId="urn:microsoft.com/office/officeart/2005/8/colors/accent3_1" csCatId="accent3" phldr="1"/>
      <dgm:spPr/>
      <dgm:t>
        <a:bodyPr/>
        <a:lstStyle/>
        <a:p>
          <a:endParaRPr lang="en-US"/>
        </a:p>
      </dgm:t>
    </dgm:pt>
    <dgm:pt modelId="{758ABBA9-FB92-4896-8F8F-176DD4E46A6A}">
      <dgm:prSet phldrT="[Text]" custT="1"/>
      <dgm:spPr>
        <a:solidFill>
          <a:srgbClr val="002060"/>
        </a:solidFill>
      </dgm:spPr>
      <dgm:t>
        <a:bodyPr/>
        <a:lstStyle/>
        <a:p>
          <a:endParaRPr lang="en-US" sz="2000"/>
        </a:p>
      </dgm:t>
    </dgm:pt>
    <dgm:pt modelId="{8E9E345F-3585-4477-AB63-F5E322EE13D1}" type="parTrans" cxnId="{ADA4E3B0-8A0A-451B-A279-897AF0EB0AF6}">
      <dgm:prSet/>
      <dgm:spPr/>
      <dgm:t>
        <a:bodyPr/>
        <a:lstStyle/>
        <a:p>
          <a:endParaRPr lang="en-US"/>
        </a:p>
      </dgm:t>
    </dgm:pt>
    <dgm:pt modelId="{24E5A559-305F-455F-98FC-A8C6AB3E5EE5}" type="sibTrans" cxnId="{ADA4E3B0-8A0A-451B-A279-897AF0EB0AF6}">
      <dgm:prSet/>
      <dgm:spPr/>
      <dgm:t>
        <a:bodyPr/>
        <a:lstStyle/>
        <a:p>
          <a:endParaRPr lang="en-US"/>
        </a:p>
      </dgm:t>
    </dgm:pt>
    <dgm:pt modelId="{2924642A-1E60-4845-89CB-E455B19BBA36}">
      <dgm:prSet phldrT="[Text]" custT="1"/>
      <dgm:spPr/>
      <dgm:t>
        <a:bodyPr/>
        <a:lstStyle/>
        <a:p>
          <a:r>
            <a:rPr lang="en-US" sz="2800"/>
            <a:t>QA Review of audit included in SAI commitments for Cooperative audits </a:t>
          </a:r>
        </a:p>
      </dgm:t>
    </dgm:pt>
    <dgm:pt modelId="{45AF364F-A21A-49C2-ABDD-56B3A9A2D9D2}" type="parTrans" cxnId="{257C6999-302D-4AD2-89BD-7B8342DFC5B3}">
      <dgm:prSet/>
      <dgm:spPr/>
      <dgm:t>
        <a:bodyPr/>
        <a:lstStyle/>
        <a:p>
          <a:endParaRPr lang="en-US"/>
        </a:p>
      </dgm:t>
    </dgm:pt>
    <dgm:pt modelId="{394A4E7E-EC77-4ED4-A604-95F77C53D63C}" type="sibTrans" cxnId="{257C6999-302D-4AD2-89BD-7B8342DFC5B3}">
      <dgm:prSet/>
      <dgm:spPr/>
      <dgm:t>
        <a:bodyPr/>
        <a:lstStyle/>
        <a:p>
          <a:endParaRPr lang="en-US"/>
        </a:p>
      </dgm:t>
    </dgm:pt>
    <dgm:pt modelId="{89AF66FF-8216-4FF5-A061-D389AFE2078A}">
      <dgm:prSet custT="1"/>
      <dgm:spPr/>
      <dgm:t>
        <a:bodyPr/>
        <a:lstStyle/>
        <a:p>
          <a:r>
            <a:rPr lang="en-US" sz="2800" dirty="0"/>
            <a:t>Arrangements made to conduct QA reviews by independent, competent QA reviewers. </a:t>
          </a:r>
        </a:p>
      </dgm:t>
    </dgm:pt>
    <dgm:pt modelId="{77C14B4C-3E30-4518-AAF2-9384599E2034}" type="parTrans" cxnId="{489BB339-69B9-48D3-B205-92ED484C80A9}">
      <dgm:prSet/>
      <dgm:spPr/>
      <dgm:t>
        <a:bodyPr/>
        <a:lstStyle/>
        <a:p>
          <a:endParaRPr lang="en-US"/>
        </a:p>
      </dgm:t>
    </dgm:pt>
    <dgm:pt modelId="{5FAC1C1B-8502-48BC-926D-5908BC23DA72}" type="sibTrans" cxnId="{489BB339-69B9-48D3-B205-92ED484C80A9}">
      <dgm:prSet/>
      <dgm:spPr/>
      <dgm:t>
        <a:bodyPr/>
        <a:lstStyle/>
        <a:p>
          <a:endParaRPr lang="en-US"/>
        </a:p>
      </dgm:t>
    </dgm:pt>
    <dgm:pt modelId="{45FF12FE-F722-4834-9527-D9D5489FDF7D}" type="pres">
      <dgm:prSet presAssocID="{2C8C7F51-F5D9-456E-B239-6DCDE06CA64E}" presName="theList" presStyleCnt="0">
        <dgm:presLayoutVars>
          <dgm:dir/>
          <dgm:animLvl val="lvl"/>
          <dgm:resizeHandles val="exact"/>
        </dgm:presLayoutVars>
      </dgm:prSet>
      <dgm:spPr/>
    </dgm:pt>
    <dgm:pt modelId="{68B2DD0F-2FF9-496D-A2A5-410AAAD081C0}" type="pres">
      <dgm:prSet presAssocID="{758ABBA9-FB92-4896-8F8F-176DD4E46A6A}" presName="compNode" presStyleCnt="0"/>
      <dgm:spPr/>
    </dgm:pt>
    <dgm:pt modelId="{517485F2-CB29-4153-896A-44764957832D}" type="pres">
      <dgm:prSet presAssocID="{758ABBA9-FB92-4896-8F8F-176DD4E46A6A}" presName="aNode" presStyleLbl="bgShp" presStyleIdx="0" presStyleCnt="1"/>
      <dgm:spPr/>
    </dgm:pt>
    <dgm:pt modelId="{2B992215-3E64-4612-A842-D3BB703B91C2}" type="pres">
      <dgm:prSet presAssocID="{758ABBA9-FB92-4896-8F8F-176DD4E46A6A}" presName="textNode" presStyleLbl="bgShp" presStyleIdx="0" presStyleCnt="1"/>
      <dgm:spPr/>
    </dgm:pt>
    <dgm:pt modelId="{286C4029-0B34-4CE9-A0F9-A4B3AAFAB46F}" type="pres">
      <dgm:prSet presAssocID="{758ABBA9-FB92-4896-8F8F-176DD4E46A6A}" presName="compChildNode" presStyleCnt="0"/>
      <dgm:spPr/>
    </dgm:pt>
    <dgm:pt modelId="{628A6EE9-F991-4D3C-8097-CFF57FFB7211}" type="pres">
      <dgm:prSet presAssocID="{758ABBA9-FB92-4896-8F8F-176DD4E46A6A}" presName="theInnerList" presStyleCnt="0"/>
      <dgm:spPr/>
    </dgm:pt>
    <dgm:pt modelId="{A7A3FE0F-ADC2-4363-B452-314F33B9DE37}" type="pres">
      <dgm:prSet presAssocID="{2924642A-1E60-4845-89CB-E455B19BBA36}" presName="childNode" presStyleLbl="node1" presStyleIdx="0" presStyleCnt="2" custLinFactY="-33457" custLinFactNeighborX="-1147" custLinFactNeighborY="-100000">
        <dgm:presLayoutVars>
          <dgm:bulletEnabled val="1"/>
        </dgm:presLayoutVars>
      </dgm:prSet>
      <dgm:spPr/>
    </dgm:pt>
    <dgm:pt modelId="{E5F0DD06-4FC7-402A-9757-665C477F383C}" type="pres">
      <dgm:prSet presAssocID="{2924642A-1E60-4845-89CB-E455B19BBA36}" presName="aSpace2" presStyleCnt="0"/>
      <dgm:spPr/>
    </dgm:pt>
    <dgm:pt modelId="{1187ECF1-8455-400E-B7B5-680B8671015B}" type="pres">
      <dgm:prSet presAssocID="{89AF66FF-8216-4FF5-A061-D389AFE2078A}" presName="childNode" presStyleLbl="node1" presStyleIdx="1" presStyleCnt="2" custLinFactY="-13025" custLinFactNeighborX="1147" custLinFactNeighborY="-100000">
        <dgm:presLayoutVars>
          <dgm:bulletEnabled val="1"/>
        </dgm:presLayoutVars>
      </dgm:prSet>
      <dgm:spPr/>
    </dgm:pt>
  </dgm:ptLst>
  <dgm:cxnLst>
    <dgm:cxn modelId="{84169934-5E03-49D5-8823-CBC60A649E30}" type="presOf" srcId="{2924642A-1E60-4845-89CB-E455B19BBA36}" destId="{A7A3FE0F-ADC2-4363-B452-314F33B9DE37}" srcOrd="0" destOrd="0" presId="urn:microsoft.com/office/officeart/2005/8/layout/lProcess2"/>
    <dgm:cxn modelId="{489BB339-69B9-48D3-B205-92ED484C80A9}" srcId="{758ABBA9-FB92-4896-8F8F-176DD4E46A6A}" destId="{89AF66FF-8216-4FF5-A061-D389AFE2078A}" srcOrd="1" destOrd="0" parTransId="{77C14B4C-3E30-4518-AAF2-9384599E2034}" sibTransId="{5FAC1C1B-8502-48BC-926D-5908BC23DA72}"/>
    <dgm:cxn modelId="{1DCCE378-CBC4-462B-9C48-A7D437BF2C08}" type="presOf" srcId="{758ABBA9-FB92-4896-8F8F-176DD4E46A6A}" destId="{2B992215-3E64-4612-A842-D3BB703B91C2}" srcOrd="1" destOrd="0" presId="urn:microsoft.com/office/officeart/2005/8/layout/lProcess2"/>
    <dgm:cxn modelId="{7057A98F-136A-46CF-96A4-DCD3B8A1BDD9}" type="presOf" srcId="{2C8C7F51-F5D9-456E-B239-6DCDE06CA64E}" destId="{45FF12FE-F722-4834-9527-D9D5489FDF7D}" srcOrd="0" destOrd="0" presId="urn:microsoft.com/office/officeart/2005/8/layout/lProcess2"/>
    <dgm:cxn modelId="{257C6999-302D-4AD2-89BD-7B8342DFC5B3}" srcId="{758ABBA9-FB92-4896-8F8F-176DD4E46A6A}" destId="{2924642A-1E60-4845-89CB-E455B19BBA36}" srcOrd="0" destOrd="0" parTransId="{45AF364F-A21A-49C2-ABDD-56B3A9A2D9D2}" sibTransId="{394A4E7E-EC77-4ED4-A604-95F77C53D63C}"/>
    <dgm:cxn modelId="{ADA4E3B0-8A0A-451B-A279-897AF0EB0AF6}" srcId="{2C8C7F51-F5D9-456E-B239-6DCDE06CA64E}" destId="{758ABBA9-FB92-4896-8F8F-176DD4E46A6A}" srcOrd="0" destOrd="0" parTransId="{8E9E345F-3585-4477-AB63-F5E322EE13D1}" sibTransId="{24E5A559-305F-455F-98FC-A8C6AB3E5EE5}"/>
    <dgm:cxn modelId="{0846E3D1-09E2-49A1-9F66-41434F00F538}" type="presOf" srcId="{89AF66FF-8216-4FF5-A061-D389AFE2078A}" destId="{1187ECF1-8455-400E-B7B5-680B8671015B}" srcOrd="0" destOrd="0" presId="urn:microsoft.com/office/officeart/2005/8/layout/lProcess2"/>
    <dgm:cxn modelId="{35F2D3DA-F039-4D86-9200-84F3FB8F9656}" type="presOf" srcId="{758ABBA9-FB92-4896-8F8F-176DD4E46A6A}" destId="{517485F2-CB29-4153-896A-44764957832D}" srcOrd="0" destOrd="0" presId="urn:microsoft.com/office/officeart/2005/8/layout/lProcess2"/>
    <dgm:cxn modelId="{43D67E52-C974-4205-B7E6-B068C6897E47}" type="presParOf" srcId="{45FF12FE-F722-4834-9527-D9D5489FDF7D}" destId="{68B2DD0F-2FF9-496D-A2A5-410AAAD081C0}" srcOrd="0" destOrd="0" presId="urn:microsoft.com/office/officeart/2005/8/layout/lProcess2"/>
    <dgm:cxn modelId="{9DDD7E63-3308-44BE-9DFC-F6C75FE63C15}" type="presParOf" srcId="{68B2DD0F-2FF9-496D-A2A5-410AAAD081C0}" destId="{517485F2-CB29-4153-896A-44764957832D}" srcOrd="0" destOrd="0" presId="urn:microsoft.com/office/officeart/2005/8/layout/lProcess2"/>
    <dgm:cxn modelId="{561364FE-01DA-457F-B0D6-1E6E203D204F}" type="presParOf" srcId="{68B2DD0F-2FF9-496D-A2A5-410AAAD081C0}" destId="{2B992215-3E64-4612-A842-D3BB703B91C2}" srcOrd="1" destOrd="0" presId="urn:microsoft.com/office/officeart/2005/8/layout/lProcess2"/>
    <dgm:cxn modelId="{CEA32356-D3AA-4F48-99F9-40B8A9B03207}" type="presParOf" srcId="{68B2DD0F-2FF9-496D-A2A5-410AAAD081C0}" destId="{286C4029-0B34-4CE9-A0F9-A4B3AAFAB46F}" srcOrd="2" destOrd="0" presId="urn:microsoft.com/office/officeart/2005/8/layout/lProcess2"/>
    <dgm:cxn modelId="{A554BF09-311C-4DE6-BEC3-43AB7EE189A2}" type="presParOf" srcId="{286C4029-0B34-4CE9-A0F9-A4B3AAFAB46F}" destId="{628A6EE9-F991-4D3C-8097-CFF57FFB7211}" srcOrd="0" destOrd="0" presId="urn:microsoft.com/office/officeart/2005/8/layout/lProcess2"/>
    <dgm:cxn modelId="{1DE73635-E9F8-4224-9129-21CEE73AE195}" type="presParOf" srcId="{628A6EE9-F991-4D3C-8097-CFF57FFB7211}" destId="{A7A3FE0F-ADC2-4363-B452-314F33B9DE37}" srcOrd="0" destOrd="0" presId="urn:microsoft.com/office/officeart/2005/8/layout/lProcess2"/>
    <dgm:cxn modelId="{10D028F0-40E3-4FDC-8EEE-1A70A2C770D3}" type="presParOf" srcId="{628A6EE9-F991-4D3C-8097-CFF57FFB7211}" destId="{E5F0DD06-4FC7-402A-9757-665C477F383C}" srcOrd="1" destOrd="0" presId="urn:microsoft.com/office/officeart/2005/8/layout/lProcess2"/>
    <dgm:cxn modelId="{67B73261-FE32-4C7D-9B2F-05FA9FFF1181}" type="presParOf" srcId="{628A6EE9-F991-4D3C-8097-CFF57FFB7211}" destId="{1187ECF1-8455-400E-B7B5-680B8671015B}"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982E86E-9179-4240-BEAD-BA4C6AF81D35}" type="doc">
      <dgm:prSet loTypeId="urn:microsoft.com/office/officeart/2005/8/layout/hList9" loCatId="list" qsTypeId="urn:microsoft.com/office/officeart/2005/8/quickstyle/simple1" qsCatId="simple" csTypeId="urn:microsoft.com/office/officeart/2005/8/colors/colorful3" csCatId="colorful" phldr="1"/>
      <dgm:spPr/>
      <dgm:t>
        <a:bodyPr/>
        <a:lstStyle/>
        <a:p>
          <a:endParaRPr lang="en-US"/>
        </a:p>
      </dgm:t>
    </dgm:pt>
    <dgm:pt modelId="{21CD37B5-7E0A-4D86-AED8-9823FCCAE189}">
      <dgm:prSet phldrT="[Text]" custT="1"/>
      <dgm:spPr>
        <a:solidFill>
          <a:schemeClr val="accent3">
            <a:lumMod val="50000"/>
          </a:schemeClr>
        </a:solidFill>
      </dgm:spPr>
      <dgm:t>
        <a:bodyPr/>
        <a:lstStyle/>
        <a:p>
          <a:r>
            <a:rPr lang="en-US" sz="1600" b="1"/>
            <a:t>SAI Level support for setting up QA function</a:t>
          </a:r>
        </a:p>
      </dgm:t>
    </dgm:pt>
    <dgm:pt modelId="{7D152197-C60D-4FBE-9578-FC016B5B53F3}" type="parTrans" cxnId="{8B953434-A1D8-46A2-9F00-415E56113365}">
      <dgm:prSet/>
      <dgm:spPr/>
      <dgm:t>
        <a:bodyPr/>
        <a:lstStyle/>
        <a:p>
          <a:endParaRPr lang="en-US" sz="1600" b="1"/>
        </a:p>
      </dgm:t>
    </dgm:pt>
    <dgm:pt modelId="{0F2FDB5F-6F10-4E6A-AB65-195E6F344A02}" type="sibTrans" cxnId="{8B953434-A1D8-46A2-9F00-415E56113365}">
      <dgm:prSet/>
      <dgm:spPr/>
      <dgm:t>
        <a:bodyPr/>
        <a:lstStyle/>
        <a:p>
          <a:endParaRPr lang="en-US" sz="1600" b="1"/>
        </a:p>
      </dgm:t>
    </dgm:pt>
    <dgm:pt modelId="{894C0B25-B928-4DA5-B359-B0D4960354BD}">
      <dgm:prSet phldrT="[Text]" custT="1"/>
      <dgm:spPr>
        <a:solidFill>
          <a:schemeClr val="accent3">
            <a:lumMod val="20000"/>
            <a:lumOff val="80000"/>
            <a:alpha val="90000"/>
          </a:schemeClr>
        </a:solidFill>
        <a:ln>
          <a:solidFill>
            <a:schemeClr val="accent3">
              <a:lumMod val="60000"/>
              <a:lumOff val="40000"/>
            </a:schemeClr>
          </a:solidFill>
        </a:ln>
      </dgm:spPr>
      <dgm:t>
        <a:bodyPr/>
        <a:lstStyle/>
        <a:p>
          <a:r>
            <a:rPr lang="en-US" sz="2000" b="0" dirty="0"/>
            <a:t>3 SAIs to be selected based on readiness and commitment </a:t>
          </a:r>
        </a:p>
      </dgm:t>
    </dgm:pt>
    <dgm:pt modelId="{DD3E0437-DD01-4641-A6D9-F03F44B3DB8D}" type="parTrans" cxnId="{5E2E201F-A841-40F5-AAA7-23C753342C76}">
      <dgm:prSet/>
      <dgm:spPr/>
      <dgm:t>
        <a:bodyPr/>
        <a:lstStyle/>
        <a:p>
          <a:endParaRPr lang="en-US" sz="1600" b="1"/>
        </a:p>
      </dgm:t>
    </dgm:pt>
    <dgm:pt modelId="{64CCB065-92E8-4836-BD1F-D75F1D04028B}" type="sibTrans" cxnId="{5E2E201F-A841-40F5-AAA7-23C753342C76}">
      <dgm:prSet/>
      <dgm:spPr/>
      <dgm:t>
        <a:bodyPr/>
        <a:lstStyle/>
        <a:p>
          <a:endParaRPr lang="en-US" sz="1600" b="1"/>
        </a:p>
      </dgm:t>
    </dgm:pt>
    <dgm:pt modelId="{E6F2A85A-117B-462E-A7BD-C4F9DF177736}">
      <dgm:prSet phldrT="[Text]" custT="1"/>
      <dgm:spPr>
        <a:solidFill>
          <a:schemeClr val="accent3">
            <a:lumMod val="40000"/>
            <a:lumOff val="60000"/>
            <a:alpha val="90000"/>
          </a:schemeClr>
        </a:solidFill>
        <a:ln>
          <a:solidFill>
            <a:schemeClr val="accent3">
              <a:lumMod val="60000"/>
              <a:lumOff val="40000"/>
            </a:schemeClr>
          </a:solidFill>
        </a:ln>
      </dgm:spPr>
      <dgm:t>
        <a:bodyPr/>
        <a:lstStyle/>
        <a:p>
          <a:r>
            <a:rPr lang="en-US" sz="2000" b="0" dirty="0"/>
            <a:t>Assessment of QA needs</a:t>
          </a:r>
        </a:p>
      </dgm:t>
    </dgm:pt>
    <dgm:pt modelId="{F88F5397-8E35-41BF-9C6A-B03E460B9281}" type="parTrans" cxnId="{C7A7CF59-E74E-48C9-863E-69874C830075}">
      <dgm:prSet/>
      <dgm:spPr/>
      <dgm:t>
        <a:bodyPr/>
        <a:lstStyle/>
        <a:p>
          <a:endParaRPr lang="en-US" sz="1600" b="1"/>
        </a:p>
      </dgm:t>
    </dgm:pt>
    <dgm:pt modelId="{DF274029-6D6B-47D1-929D-22D167C6731C}" type="sibTrans" cxnId="{C7A7CF59-E74E-48C9-863E-69874C830075}">
      <dgm:prSet/>
      <dgm:spPr/>
      <dgm:t>
        <a:bodyPr/>
        <a:lstStyle/>
        <a:p>
          <a:endParaRPr lang="en-US" sz="1600" b="1"/>
        </a:p>
      </dgm:t>
    </dgm:pt>
    <dgm:pt modelId="{673575F9-32A1-43FF-BA39-C2E070D0DFA0}">
      <dgm:prSet phldrT="[Text]" custT="1"/>
      <dgm:spPr>
        <a:solidFill>
          <a:schemeClr val="accent3">
            <a:lumMod val="60000"/>
            <a:lumOff val="40000"/>
          </a:schemeClr>
        </a:solidFill>
        <a:ln>
          <a:solidFill>
            <a:schemeClr val="accent3">
              <a:lumMod val="60000"/>
              <a:lumOff val="40000"/>
            </a:schemeClr>
          </a:solidFill>
        </a:ln>
      </dgm:spPr>
      <dgm:t>
        <a:bodyPr/>
        <a:lstStyle/>
        <a:p>
          <a:r>
            <a:rPr lang="en-US" sz="1600" b="0" dirty="0"/>
            <a:t>Support will be tailored to needs . Could include support in developing QA policy, develop QA manual, develop QAR plans, train QA reviewers and pilot QAs</a:t>
          </a:r>
        </a:p>
      </dgm:t>
    </dgm:pt>
    <dgm:pt modelId="{13637AA5-E267-432C-852B-07827D12ED58}" type="parTrans" cxnId="{1301E752-9B39-47CC-9943-7B6D5DF3382C}">
      <dgm:prSet/>
      <dgm:spPr/>
      <dgm:t>
        <a:bodyPr/>
        <a:lstStyle/>
        <a:p>
          <a:endParaRPr lang="en-US" sz="1600" b="1"/>
        </a:p>
      </dgm:t>
    </dgm:pt>
    <dgm:pt modelId="{022990AC-76EB-4845-9DDE-DF64652A96A5}" type="sibTrans" cxnId="{1301E752-9B39-47CC-9943-7B6D5DF3382C}">
      <dgm:prSet/>
      <dgm:spPr/>
      <dgm:t>
        <a:bodyPr/>
        <a:lstStyle/>
        <a:p>
          <a:endParaRPr lang="en-US" sz="1600" b="1"/>
        </a:p>
      </dgm:t>
    </dgm:pt>
    <dgm:pt modelId="{543FD2E4-CB7C-41E7-8F33-DC65C0459ECD}">
      <dgm:prSet phldrT="[Text]" custT="1"/>
      <dgm:spPr>
        <a:solidFill>
          <a:schemeClr val="accent4">
            <a:lumMod val="50000"/>
          </a:schemeClr>
        </a:solidFill>
      </dgm:spPr>
      <dgm:t>
        <a:bodyPr/>
        <a:lstStyle/>
        <a:p>
          <a:r>
            <a:rPr lang="en-US" sz="1600" b="1"/>
            <a:t>SAI Level ISSAI Implementation Support </a:t>
          </a:r>
        </a:p>
      </dgm:t>
    </dgm:pt>
    <dgm:pt modelId="{AA128596-90A5-4765-B36C-B51ABCAFC873}" type="parTrans" cxnId="{3F08CBE6-3989-495E-8417-39AC229E24F1}">
      <dgm:prSet/>
      <dgm:spPr/>
      <dgm:t>
        <a:bodyPr/>
        <a:lstStyle/>
        <a:p>
          <a:endParaRPr lang="en-US" sz="1600" b="1"/>
        </a:p>
      </dgm:t>
    </dgm:pt>
    <dgm:pt modelId="{824A1220-7C9B-4B7A-A29A-3457BD6DEA37}" type="sibTrans" cxnId="{3F08CBE6-3989-495E-8417-39AC229E24F1}">
      <dgm:prSet/>
      <dgm:spPr/>
      <dgm:t>
        <a:bodyPr/>
        <a:lstStyle/>
        <a:p>
          <a:endParaRPr lang="en-US" sz="1600" b="1"/>
        </a:p>
      </dgm:t>
    </dgm:pt>
    <dgm:pt modelId="{4A48BACD-7739-49E5-921C-90AA044BA774}">
      <dgm:prSet phldrT="[Text]" custT="1"/>
      <dgm:spPr>
        <a:solidFill>
          <a:schemeClr val="accent4">
            <a:lumMod val="20000"/>
            <a:lumOff val="80000"/>
            <a:alpha val="90000"/>
          </a:schemeClr>
        </a:solidFill>
      </dgm:spPr>
      <dgm:t>
        <a:bodyPr/>
        <a:lstStyle/>
        <a:p>
          <a:r>
            <a:rPr lang="en-US" sz="1600" b="0" dirty="0"/>
            <a:t>Support for setting up QA is the final component of SAI Level ISSAI Implementation support model</a:t>
          </a:r>
        </a:p>
      </dgm:t>
    </dgm:pt>
    <dgm:pt modelId="{3E792763-827A-4682-B030-81A8374202E5}" type="parTrans" cxnId="{442AF8D1-A835-4789-86DE-0A70EFF1A45A}">
      <dgm:prSet/>
      <dgm:spPr/>
      <dgm:t>
        <a:bodyPr/>
        <a:lstStyle/>
        <a:p>
          <a:endParaRPr lang="en-US" sz="1600" b="1"/>
        </a:p>
      </dgm:t>
    </dgm:pt>
    <dgm:pt modelId="{2AF83474-2145-4A87-8872-81791F45BACF}" type="sibTrans" cxnId="{442AF8D1-A835-4789-86DE-0A70EFF1A45A}">
      <dgm:prSet/>
      <dgm:spPr/>
      <dgm:t>
        <a:bodyPr/>
        <a:lstStyle/>
        <a:p>
          <a:endParaRPr lang="en-US" sz="1600" b="1"/>
        </a:p>
      </dgm:t>
    </dgm:pt>
    <dgm:pt modelId="{0B0C8313-C026-480F-960C-07E5BA3F6932}">
      <dgm:prSet phldrT="[Text]" custT="1"/>
      <dgm:spPr>
        <a:solidFill>
          <a:schemeClr val="accent4">
            <a:lumMod val="40000"/>
            <a:lumOff val="60000"/>
            <a:alpha val="90000"/>
          </a:schemeClr>
        </a:solidFill>
      </dgm:spPr>
      <dgm:t>
        <a:bodyPr/>
        <a:lstStyle/>
        <a:p>
          <a:r>
            <a:rPr lang="en-US" sz="1600" b="0" dirty="0"/>
            <a:t>Such support will be based on assessed needs of the SAI</a:t>
          </a:r>
        </a:p>
      </dgm:t>
    </dgm:pt>
    <dgm:pt modelId="{DCA56335-B5F7-4BC1-9336-EA2B68C2C41B}" type="parTrans" cxnId="{DAE30565-AC26-4FFE-9ED5-3243980DABFF}">
      <dgm:prSet/>
      <dgm:spPr/>
      <dgm:t>
        <a:bodyPr/>
        <a:lstStyle/>
        <a:p>
          <a:endParaRPr lang="en-US" sz="1600" b="1"/>
        </a:p>
      </dgm:t>
    </dgm:pt>
    <dgm:pt modelId="{5165AA50-1DC9-42A3-81F2-58AAB0CCF39F}" type="sibTrans" cxnId="{DAE30565-AC26-4FFE-9ED5-3243980DABFF}">
      <dgm:prSet/>
      <dgm:spPr/>
      <dgm:t>
        <a:bodyPr/>
        <a:lstStyle/>
        <a:p>
          <a:endParaRPr lang="en-US" sz="1600" b="1"/>
        </a:p>
      </dgm:t>
    </dgm:pt>
    <dgm:pt modelId="{970397C3-6CD8-42C7-8981-F674AE467395}" type="pres">
      <dgm:prSet presAssocID="{D982E86E-9179-4240-BEAD-BA4C6AF81D35}" presName="list" presStyleCnt="0">
        <dgm:presLayoutVars>
          <dgm:dir/>
          <dgm:animLvl val="lvl"/>
        </dgm:presLayoutVars>
      </dgm:prSet>
      <dgm:spPr/>
    </dgm:pt>
    <dgm:pt modelId="{3C66E598-2732-4D57-8D78-88A74338029C}" type="pres">
      <dgm:prSet presAssocID="{21CD37B5-7E0A-4D86-AED8-9823FCCAE189}" presName="posSpace" presStyleCnt="0"/>
      <dgm:spPr/>
    </dgm:pt>
    <dgm:pt modelId="{89F25181-9405-4224-8B38-24E87E8CB673}" type="pres">
      <dgm:prSet presAssocID="{21CD37B5-7E0A-4D86-AED8-9823FCCAE189}" presName="vertFlow" presStyleCnt="0"/>
      <dgm:spPr/>
    </dgm:pt>
    <dgm:pt modelId="{AD6B4233-DA07-42C1-B534-800520296D7B}" type="pres">
      <dgm:prSet presAssocID="{21CD37B5-7E0A-4D86-AED8-9823FCCAE189}" presName="topSpace" presStyleCnt="0"/>
      <dgm:spPr/>
    </dgm:pt>
    <dgm:pt modelId="{7685849A-FC35-465F-B49D-BD6F3EA35522}" type="pres">
      <dgm:prSet presAssocID="{21CD37B5-7E0A-4D86-AED8-9823FCCAE189}" presName="firstComp" presStyleCnt="0"/>
      <dgm:spPr/>
    </dgm:pt>
    <dgm:pt modelId="{2C594B1E-397F-4EE9-AF1D-8BF2E8D0E87E}" type="pres">
      <dgm:prSet presAssocID="{21CD37B5-7E0A-4D86-AED8-9823FCCAE189}" presName="firstChild" presStyleLbl="bgAccFollowNode1" presStyleIdx="0" presStyleCnt="5" custScaleX="106704"/>
      <dgm:spPr/>
    </dgm:pt>
    <dgm:pt modelId="{9F259FB5-FFD3-4599-83E7-7CB98719F28E}" type="pres">
      <dgm:prSet presAssocID="{21CD37B5-7E0A-4D86-AED8-9823FCCAE189}" presName="firstChildTx" presStyleLbl="bgAccFollowNode1" presStyleIdx="0" presStyleCnt="5">
        <dgm:presLayoutVars>
          <dgm:bulletEnabled val="1"/>
        </dgm:presLayoutVars>
      </dgm:prSet>
      <dgm:spPr/>
    </dgm:pt>
    <dgm:pt modelId="{2156479F-D156-4E88-BBD7-D0568962841C}" type="pres">
      <dgm:prSet presAssocID="{E6F2A85A-117B-462E-A7BD-C4F9DF177736}" presName="comp" presStyleCnt="0"/>
      <dgm:spPr/>
    </dgm:pt>
    <dgm:pt modelId="{E9921CF3-3F6B-4233-B53D-BF5C8220B18F}" type="pres">
      <dgm:prSet presAssocID="{E6F2A85A-117B-462E-A7BD-C4F9DF177736}" presName="child" presStyleLbl="bgAccFollowNode1" presStyleIdx="1" presStyleCnt="5" custScaleX="107044"/>
      <dgm:spPr/>
    </dgm:pt>
    <dgm:pt modelId="{F27BF6FA-AFBC-4FAB-8A6B-D50072860529}" type="pres">
      <dgm:prSet presAssocID="{E6F2A85A-117B-462E-A7BD-C4F9DF177736}" presName="childTx" presStyleLbl="bgAccFollowNode1" presStyleIdx="1" presStyleCnt="5">
        <dgm:presLayoutVars>
          <dgm:bulletEnabled val="1"/>
        </dgm:presLayoutVars>
      </dgm:prSet>
      <dgm:spPr/>
    </dgm:pt>
    <dgm:pt modelId="{A2C765CB-0ADF-4602-83CA-53E599B47699}" type="pres">
      <dgm:prSet presAssocID="{673575F9-32A1-43FF-BA39-C2E070D0DFA0}" presName="comp" presStyleCnt="0"/>
      <dgm:spPr/>
    </dgm:pt>
    <dgm:pt modelId="{24585016-C554-44D5-83B4-5B925D981CEB}" type="pres">
      <dgm:prSet presAssocID="{673575F9-32A1-43FF-BA39-C2E070D0DFA0}" presName="child" presStyleLbl="bgAccFollowNode1" presStyleIdx="2" presStyleCnt="5" custScaleX="107836"/>
      <dgm:spPr/>
    </dgm:pt>
    <dgm:pt modelId="{B010EF68-9FCC-4903-8C37-DDDDB41F420B}" type="pres">
      <dgm:prSet presAssocID="{673575F9-32A1-43FF-BA39-C2E070D0DFA0}" presName="childTx" presStyleLbl="bgAccFollowNode1" presStyleIdx="2" presStyleCnt="5">
        <dgm:presLayoutVars>
          <dgm:bulletEnabled val="1"/>
        </dgm:presLayoutVars>
      </dgm:prSet>
      <dgm:spPr/>
    </dgm:pt>
    <dgm:pt modelId="{4BEF1834-9BBB-44AE-A6B5-FA250921953E}" type="pres">
      <dgm:prSet presAssocID="{21CD37B5-7E0A-4D86-AED8-9823FCCAE189}" presName="negSpace" presStyleCnt="0"/>
      <dgm:spPr/>
    </dgm:pt>
    <dgm:pt modelId="{214C0EA6-101B-4D3F-9F45-618E776FEE40}" type="pres">
      <dgm:prSet presAssocID="{21CD37B5-7E0A-4D86-AED8-9823FCCAE189}" presName="circle" presStyleLbl="node1" presStyleIdx="0" presStyleCnt="2" custLinFactNeighborX="-16392" custLinFactNeighborY="-5186"/>
      <dgm:spPr/>
    </dgm:pt>
    <dgm:pt modelId="{26807401-98F9-4438-8A0E-011B2C77F36E}" type="pres">
      <dgm:prSet presAssocID="{0F2FDB5F-6F10-4E6A-AB65-195E6F344A02}" presName="transSpace" presStyleCnt="0"/>
      <dgm:spPr/>
    </dgm:pt>
    <dgm:pt modelId="{EC92F9A5-1A25-45FD-AF6F-BC7744D412A9}" type="pres">
      <dgm:prSet presAssocID="{543FD2E4-CB7C-41E7-8F33-DC65C0459ECD}" presName="posSpace" presStyleCnt="0"/>
      <dgm:spPr/>
    </dgm:pt>
    <dgm:pt modelId="{C7AF3442-A235-474D-98B4-C02F3EEDF921}" type="pres">
      <dgm:prSet presAssocID="{543FD2E4-CB7C-41E7-8F33-DC65C0459ECD}" presName="vertFlow" presStyleCnt="0"/>
      <dgm:spPr/>
    </dgm:pt>
    <dgm:pt modelId="{28322E8E-EC82-4DD9-A19C-6F1B4F96AC23}" type="pres">
      <dgm:prSet presAssocID="{543FD2E4-CB7C-41E7-8F33-DC65C0459ECD}" presName="topSpace" presStyleCnt="0"/>
      <dgm:spPr/>
    </dgm:pt>
    <dgm:pt modelId="{FAD2CB60-1BFB-4230-ADE6-28D3BADD6FF4}" type="pres">
      <dgm:prSet presAssocID="{543FD2E4-CB7C-41E7-8F33-DC65C0459ECD}" presName="firstComp" presStyleCnt="0"/>
      <dgm:spPr/>
    </dgm:pt>
    <dgm:pt modelId="{B5E75305-1F12-4A2E-8A8B-BF72AA1ED0EC}" type="pres">
      <dgm:prSet presAssocID="{543FD2E4-CB7C-41E7-8F33-DC65C0459ECD}" presName="firstChild" presStyleLbl="bgAccFollowNode1" presStyleIdx="3" presStyleCnt="5"/>
      <dgm:spPr/>
    </dgm:pt>
    <dgm:pt modelId="{05744576-851B-480B-9358-CB086B066A58}" type="pres">
      <dgm:prSet presAssocID="{543FD2E4-CB7C-41E7-8F33-DC65C0459ECD}" presName="firstChildTx" presStyleLbl="bgAccFollowNode1" presStyleIdx="3" presStyleCnt="5">
        <dgm:presLayoutVars>
          <dgm:bulletEnabled val="1"/>
        </dgm:presLayoutVars>
      </dgm:prSet>
      <dgm:spPr/>
    </dgm:pt>
    <dgm:pt modelId="{E1B6A22C-9DAD-44A0-996B-E85669E8E84A}" type="pres">
      <dgm:prSet presAssocID="{0B0C8313-C026-480F-960C-07E5BA3F6932}" presName="comp" presStyleCnt="0"/>
      <dgm:spPr/>
    </dgm:pt>
    <dgm:pt modelId="{9F02F30F-B4DE-417B-96FB-3FE678D83906}" type="pres">
      <dgm:prSet presAssocID="{0B0C8313-C026-480F-960C-07E5BA3F6932}" presName="child" presStyleLbl="bgAccFollowNode1" presStyleIdx="4" presStyleCnt="5"/>
      <dgm:spPr/>
    </dgm:pt>
    <dgm:pt modelId="{3F5B1716-4B24-4230-9B19-E93E68CB268F}" type="pres">
      <dgm:prSet presAssocID="{0B0C8313-C026-480F-960C-07E5BA3F6932}" presName="childTx" presStyleLbl="bgAccFollowNode1" presStyleIdx="4" presStyleCnt="5">
        <dgm:presLayoutVars>
          <dgm:bulletEnabled val="1"/>
        </dgm:presLayoutVars>
      </dgm:prSet>
      <dgm:spPr/>
    </dgm:pt>
    <dgm:pt modelId="{0A0E55B0-562E-49E7-9818-5CB01A2B828E}" type="pres">
      <dgm:prSet presAssocID="{543FD2E4-CB7C-41E7-8F33-DC65C0459ECD}" presName="negSpace" presStyleCnt="0"/>
      <dgm:spPr/>
    </dgm:pt>
    <dgm:pt modelId="{85631EC7-15CC-4CDB-92FB-584D23FDE71F}" type="pres">
      <dgm:prSet presAssocID="{543FD2E4-CB7C-41E7-8F33-DC65C0459ECD}" presName="circle" presStyleLbl="node1" presStyleIdx="1" presStyleCnt="2"/>
      <dgm:spPr/>
    </dgm:pt>
  </dgm:ptLst>
  <dgm:cxnLst>
    <dgm:cxn modelId="{B67E2912-87B7-4A58-B616-5777D64EA35A}" type="presOf" srcId="{673575F9-32A1-43FF-BA39-C2E070D0DFA0}" destId="{B010EF68-9FCC-4903-8C37-DDDDB41F420B}" srcOrd="1" destOrd="0" presId="urn:microsoft.com/office/officeart/2005/8/layout/hList9"/>
    <dgm:cxn modelId="{5E2E201F-A841-40F5-AAA7-23C753342C76}" srcId="{21CD37B5-7E0A-4D86-AED8-9823FCCAE189}" destId="{894C0B25-B928-4DA5-B359-B0D4960354BD}" srcOrd="0" destOrd="0" parTransId="{DD3E0437-DD01-4641-A6D9-F03F44B3DB8D}" sibTransId="{64CCB065-92E8-4836-BD1F-D75F1D04028B}"/>
    <dgm:cxn modelId="{72506C24-2269-48F5-8CF4-8C1C5A7D6C58}" type="presOf" srcId="{673575F9-32A1-43FF-BA39-C2E070D0DFA0}" destId="{24585016-C554-44D5-83B4-5B925D981CEB}" srcOrd="0" destOrd="0" presId="urn:microsoft.com/office/officeart/2005/8/layout/hList9"/>
    <dgm:cxn modelId="{8B953434-A1D8-46A2-9F00-415E56113365}" srcId="{D982E86E-9179-4240-BEAD-BA4C6AF81D35}" destId="{21CD37B5-7E0A-4D86-AED8-9823FCCAE189}" srcOrd="0" destOrd="0" parTransId="{7D152197-C60D-4FBE-9578-FC016B5B53F3}" sibTransId="{0F2FDB5F-6F10-4E6A-AB65-195E6F344A02}"/>
    <dgm:cxn modelId="{B2E8D95D-77D2-487C-B07F-E471360A01CD}" type="presOf" srcId="{E6F2A85A-117B-462E-A7BD-C4F9DF177736}" destId="{F27BF6FA-AFBC-4FAB-8A6B-D50072860529}" srcOrd="1" destOrd="0" presId="urn:microsoft.com/office/officeart/2005/8/layout/hList9"/>
    <dgm:cxn modelId="{5118575E-F61A-4BB9-A8E2-E20A14AE2196}" type="presOf" srcId="{894C0B25-B928-4DA5-B359-B0D4960354BD}" destId="{9F259FB5-FFD3-4599-83E7-7CB98719F28E}" srcOrd="1" destOrd="0" presId="urn:microsoft.com/office/officeart/2005/8/layout/hList9"/>
    <dgm:cxn modelId="{8AD04160-F52E-4D04-85C7-4FF0C34EB06D}" type="presOf" srcId="{0B0C8313-C026-480F-960C-07E5BA3F6932}" destId="{9F02F30F-B4DE-417B-96FB-3FE678D83906}" srcOrd="0" destOrd="0" presId="urn:microsoft.com/office/officeart/2005/8/layout/hList9"/>
    <dgm:cxn modelId="{DAE30565-AC26-4FFE-9ED5-3243980DABFF}" srcId="{543FD2E4-CB7C-41E7-8F33-DC65C0459ECD}" destId="{0B0C8313-C026-480F-960C-07E5BA3F6932}" srcOrd="1" destOrd="0" parTransId="{DCA56335-B5F7-4BC1-9336-EA2B68C2C41B}" sibTransId="{5165AA50-1DC9-42A3-81F2-58AAB0CCF39F}"/>
    <dgm:cxn modelId="{8B203448-97B3-4E13-9CAF-FF340B64E1AA}" type="presOf" srcId="{4A48BACD-7739-49E5-921C-90AA044BA774}" destId="{B5E75305-1F12-4A2E-8A8B-BF72AA1ED0EC}" srcOrd="0" destOrd="0" presId="urn:microsoft.com/office/officeart/2005/8/layout/hList9"/>
    <dgm:cxn modelId="{1301E752-9B39-47CC-9943-7B6D5DF3382C}" srcId="{21CD37B5-7E0A-4D86-AED8-9823FCCAE189}" destId="{673575F9-32A1-43FF-BA39-C2E070D0DFA0}" srcOrd="2" destOrd="0" parTransId="{13637AA5-E267-432C-852B-07827D12ED58}" sibTransId="{022990AC-76EB-4845-9DDE-DF64652A96A5}"/>
    <dgm:cxn modelId="{95F01777-02C9-442B-B43B-087DC351AC60}" type="presOf" srcId="{E6F2A85A-117B-462E-A7BD-C4F9DF177736}" destId="{E9921CF3-3F6B-4233-B53D-BF5C8220B18F}" srcOrd="0" destOrd="0" presId="urn:microsoft.com/office/officeart/2005/8/layout/hList9"/>
    <dgm:cxn modelId="{C7A7CF59-E74E-48C9-863E-69874C830075}" srcId="{21CD37B5-7E0A-4D86-AED8-9823FCCAE189}" destId="{E6F2A85A-117B-462E-A7BD-C4F9DF177736}" srcOrd="1" destOrd="0" parTransId="{F88F5397-8E35-41BF-9C6A-B03E460B9281}" sibTransId="{DF274029-6D6B-47D1-929D-22D167C6731C}"/>
    <dgm:cxn modelId="{FCF57081-CBA3-40E2-BB35-163D9530E4FA}" type="presOf" srcId="{543FD2E4-CB7C-41E7-8F33-DC65C0459ECD}" destId="{85631EC7-15CC-4CDB-92FB-584D23FDE71F}" srcOrd="0" destOrd="0" presId="urn:microsoft.com/office/officeart/2005/8/layout/hList9"/>
    <dgm:cxn modelId="{251B428E-9E1A-46B6-87A9-5355E309A67B}" type="presOf" srcId="{D982E86E-9179-4240-BEAD-BA4C6AF81D35}" destId="{970397C3-6CD8-42C7-8981-F674AE467395}" srcOrd="0" destOrd="0" presId="urn:microsoft.com/office/officeart/2005/8/layout/hList9"/>
    <dgm:cxn modelId="{5CD994A5-FCAD-44BE-9DB9-15FE0E7E4512}" type="presOf" srcId="{0B0C8313-C026-480F-960C-07E5BA3F6932}" destId="{3F5B1716-4B24-4230-9B19-E93E68CB268F}" srcOrd="1" destOrd="0" presId="urn:microsoft.com/office/officeart/2005/8/layout/hList9"/>
    <dgm:cxn modelId="{79E625A6-C728-4883-A90D-1A56BB19E621}" type="presOf" srcId="{21CD37B5-7E0A-4D86-AED8-9823FCCAE189}" destId="{214C0EA6-101B-4D3F-9F45-618E776FEE40}" srcOrd="0" destOrd="0" presId="urn:microsoft.com/office/officeart/2005/8/layout/hList9"/>
    <dgm:cxn modelId="{7EDCB8C3-74DE-4E70-B7F0-85EE200B55A1}" type="presOf" srcId="{4A48BACD-7739-49E5-921C-90AA044BA774}" destId="{05744576-851B-480B-9358-CB086B066A58}" srcOrd="1" destOrd="0" presId="urn:microsoft.com/office/officeart/2005/8/layout/hList9"/>
    <dgm:cxn modelId="{442AF8D1-A835-4789-86DE-0A70EFF1A45A}" srcId="{543FD2E4-CB7C-41E7-8F33-DC65C0459ECD}" destId="{4A48BACD-7739-49E5-921C-90AA044BA774}" srcOrd="0" destOrd="0" parTransId="{3E792763-827A-4682-B030-81A8374202E5}" sibTransId="{2AF83474-2145-4A87-8872-81791F45BACF}"/>
    <dgm:cxn modelId="{3F08CBE6-3989-495E-8417-39AC229E24F1}" srcId="{D982E86E-9179-4240-BEAD-BA4C6AF81D35}" destId="{543FD2E4-CB7C-41E7-8F33-DC65C0459ECD}" srcOrd="1" destOrd="0" parTransId="{AA128596-90A5-4765-B36C-B51ABCAFC873}" sibTransId="{824A1220-7C9B-4B7A-A29A-3457BD6DEA37}"/>
    <dgm:cxn modelId="{48ED4CF9-746F-40F9-A06A-DEB401D514CE}" type="presOf" srcId="{894C0B25-B928-4DA5-B359-B0D4960354BD}" destId="{2C594B1E-397F-4EE9-AF1D-8BF2E8D0E87E}" srcOrd="0" destOrd="0" presId="urn:microsoft.com/office/officeart/2005/8/layout/hList9"/>
    <dgm:cxn modelId="{35D5B8F4-0961-48F3-9754-8E7B624D6CB3}" type="presParOf" srcId="{970397C3-6CD8-42C7-8981-F674AE467395}" destId="{3C66E598-2732-4D57-8D78-88A74338029C}" srcOrd="0" destOrd="0" presId="urn:microsoft.com/office/officeart/2005/8/layout/hList9"/>
    <dgm:cxn modelId="{D2F673CF-6069-4446-BBE1-7573D2CA25E9}" type="presParOf" srcId="{970397C3-6CD8-42C7-8981-F674AE467395}" destId="{89F25181-9405-4224-8B38-24E87E8CB673}" srcOrd="1" destOrd="0" presId="urn:microsoft.com/office/officeart/2005/8/layout/hList9"/>
    <dgm:cxn modelId="{52F23698-A5A0-4404-8519-E1A9C389DEA8}" type="presParOf" srcId="{89F25181-9405-4224-8B38-24E87E8CB673}" destId="{AD6B4233-DA07-42C1-B534-800520296D7B}" srcOrd="0" destOrd="0" presId="urn:microsoft.com/office/officeart/2005/8/layout/hList9"/>
    <dgm:cxn modelId="{661EBAA3-3F3A-4270-93A6-5B1E24E0E3AD}" type="presParOf" srcId="{89F25181-9405-4224-8B38-24E87E8CB673}" destId="{7685849A-FC35-465F-B49D-BD6F3EA35522}" srcOrd="1" destOrd="0" presId="urn:microsoft.com/office/officeart/2005/8/layout/hList9"/>
    <dgm:cxn modelId="{F0E4A083-D1A1-4F4A-AB66-E122220875AB}" type="presParOf" srcId="{7685849A-FC35-465F-B49D-BD6F3EA35522}" destId="{2C594B1E-397F-4EE9-AF1D-8BF2E8D0E87E}" srcOrd="0" destOrd="0" presId="urn:microsoft.com/office/officeart/2005/8/layout/hList9"/>
    <dgm:cxn modelId="{27971BF0-2A66-4F11-A8FB-F3D4EECFE40A}" type="presParOf" srcId="{7685849A-FC35-465F-B49D-BD6F3EA35522}" destId="{9F259FB5-FFD3-4599-83E7-7CB98719F28E}" srcOrd="1" destOrd="0" presId="urn:microsoft.com/office/officeart/2005/8/layout/hList9"/>
    <dgm:cxn modelId="{C51EDC0B-CFAD-4707-9728-F0F76A245BEE}" type="presParOf" srcId="{89F25181-9405-4224-8B38-24E87E8CB673}" destId="{2156479F-D156-4E88-BBD7-D0568962841C}" srcOrd="2" destOrd="0" presId="urn:microsoft.com/office/officeart/2005/8/layout/hList9"/>
    <dgm:cxn modelId="{27D1AFCC-14CC-479A-96D6-439CEB381581}" type="presParOf" srcId="{2156479F-D156-4E88-BBD7-D0568962841C}" destId="{E9921CF3-3F6B-4233-B53D-BF5C8220B18F}" srcOrd="0" destOrd="0" presId="urn:microsoft.com/office/officeart/2005/8/layout/hList9"/>
    <dgm:cxn modelId="{D6CF531F-9629-4B2C-A0F3-655802F2FC1D}" type="presParOf" srcId="{2156479F-D156-4E88-BBD7-D0568962841C}" destId="{F27BF6FA-AFBC-4FAB-8A6B-D50072860529}" srcOrd="1" destOrd="0" presId="urn:microsoft.com/office/officeart/2005/8/layout/hList9"/>
    <dgm:cxn modelId="{439712E7-4345-4E28-87BF-6BE80431D08F}" type="presParOf" srcId="{89F25181-9405-4224-8B38-24E87E8CB673}" destId="{A2C765CB-0ADF-4602-83CA-53E599B47699}" srcOrd="3" destOrd="0" presId="urn:microsoft.com/office/officeart/2005/8/layout/hList9"/>
    <dgm:cxn modelId="{E8D2EB61-C185-4952-8DD2-ED695AE74612}" type="presParOf" srcId="{A2C765CB-0ADF-4602-83CA-53E599B47699}" destId="{24585016-C554-44D5-83B4-5B925D981CEB}" srcOrd="0" destOrd="0" presId="urn:microsoft.com/office/officeart/2005/8/layout/hList9"/>
    <dgm:cxn modelId="{9831B4AA-579E-4B96-8689-2DA10CB3FB07}" type="presParOf" srcId="{A2C765CB-0ADF-4602-83CA-53E599B47699}" destId="{B010EF68-9FCC-4903-8C37-DDDDB41F420B}" srcOrd="1" destOrd="0" presId="urn:microsoft.com/office/officeart/2005/8/layout/hList9"/>
    <dgm:cxn modelId="{C77845B7-7EB1-4D1B-9812-2B62461ED96F}" type="presParOf" srcId="{970397C3-6CD8-42C7-8981-F674AE467395}" destId="{4BEF1834-9BBB-44AE-A6B5-FA250921953E}" srcOrd="2" destOrd="0" presId="urn:microsoft.com/office/officeart/2005/8/layout/hList9"/>
    <dgm:cxn modelId="{BF5B7AB9-0886-430B-ACA3-C2CDF722AD61}" type="presParOf" srcId="{970397C3-6CD8-42C7-8981-F674AE467395}" destId="{214C0EA6-101B-4D3F-9F45-618E776FEE40}" srcOrd="3" destOrd="0" presId="urn:microsoft.com/office/officeart/2005/8/layout/hList9"/>
    <dgm:cxn modelId="{06E48F3B-A10E-4249-B568-904534EA437C}" type="presParOf" srcId="{970397C3-6CD8-42C7-8981-F674AE467395}" destId="{26807401-98F9-4438-8A0E-011B2C77F36E}" srcOrd="4" destOrd="0" presId="urn:microsoft.com/office/officeart/2005/8/layout/hList9"/>
    <dgm:cxn modelId="{2720EFFD-E842-4C52-9184-F553D174D9B4}" type="presParOf" srcId="{970397C3-6CD8-42C7-8981-F674AE467395}" destId="{EC92F9A5-1A25-45FD-AF6F-BC7744D412A9}" srcOrd="5" destOrd="0" presId="urn:microsoft.com/office/officeart/2005/8/layout/hList9"/>
    <dgm:cxn modelId="{85A976CE-76F3-4C9C-99C1-3ACFDF0FBB26}" type="presParOf" srcId="{970397C3-6CD8-42C7-8981-F674AE467395}" destId="{C7AF3442-A235-474D-98B4-C02F3EEDF921}" srcOrd="6" destOrd="0" presId="urn:microsoft.com/office/officeart/2005/8/layout/hList9"/>
    <dgm:cxn modelId="{8FC37202-1193-4B76-A702-B66765ADEA77}" type="presParOf" srcId="{C7AF3442-A235-474D-98B4-C02F3EEDF921}" destId="{28322E8E-EC82-4DD9-A19C-6F1B4F96AC23}" srcOrd="0" destOrd="0" presId="urn:microsoft.com/office/officeart/2005/8/layout/hList9"/>
    <dgm:cxn modelId="{BDD06064-5E31-4214-A17B-67641A0EA92F}" type="presParOf" srcId="{C7AF3442-A235-474D-98B4-C02F3EEDF921}" destId="{FAD2CB60-1BFB-4230-ADE6-28D3BADD6FF4}" srcOrd="1" destOrd="0" presId="urn:microsoft.com/office/officeart/2005/8/layout/hList9"/>
    <dgm:cxn modelId="{17746811-E5F8-45FE-8C28-BAAF35EA7715}" type="presParOf" srcId="{FAD2CB60-1BFB-4230-ADE6-28D3BADD6FF4}" destId="{B5E75305-1F12-4A2E-8A8B-BF72AA1ED0EC}" srcOrd="0" destOrd="0" presId="urn:microsoft.com/office/officeart/2005/8/layout/hList9"/>
    <dgm:cxn modelId="{C18EBAEC-A3F2-4017-92E1-9F9CCAF75F3F}" type="presParOf" srcId="{FAD2CB60-1BFB-4230-ADE6-28D3BADD6FF4}" destId="{05744576-851B-480B-9358-CB086B066A58}" srcOrd="1" destOrd="0" presId="urn:microsoft.com/office/officeart/2005/8/layout/hList9"/>
    <dgm:cxn modelId="{001451B7-B04A-404F-BE93-F5E2D08F52CF}" type="presParOf" srcId="{C7AF3442-A235-474D-98B4-C02F3EEDF921}" destId="{E1B6A22C-9DAD-44A0-996B-E85669E8E84A}" srcOrd="2" destOrd="0" presId="urn:microsoft.com/office/officeart/2005/8/layout/hList9"/>
    <dgm:cxn modelId="{23257ED4-808F-4AA7-A67A-AD6F2C7B8FF0}" type="presParOf" srcId="{E1B6A22C-9DAD-44A0-996B-E85669E8E84A}" destId="{9F02F30F-B4DE-417B-96FB-3FE678D83906}" srcOrd="0" destOrd="0" presId="urn:microsoft.com/office/officeart/2005/8/layout/hList9"/>
    <dgm:cxn modelId="{6DB46972-B0F4-4C5E-9718-CA76B0D09F5B}" type="presParOf" srcId="{E1B6A22C-9DAD-44A0-996B-E85669E8E84A}" destId="{3F5B1716-4B24-4230-9B19-E93E68CB268F}" srcOrd="1" destOrd="0" presId="urn:microsoft.com/office/officeart/2005/8/layout/hList9"/>
    <dgm:cxn modelId="{CA2A84EB-E320-4F51-B556-03FC0141DCFB}" type="presParOf" srcId="{970397C3-6CD8-42C7-8981-F674AE467395}" destId="{0A0E55B0-562E-49E7-9818-5CB01A2B828E}" srcOrd="7" destOrd="0" presId="urn:microsoft.com/office/officeart/2005/8/layout/hList9"/>
    <dgm:cxn modelId="{B720ED96-178B-4BF4-8430-820F8B858DCF}" type="presParOf" srcId="{970397C3-6CD8-42C7-8981-F674AE467395}" destId="{85631EC7-15CC-4CDB-92FB-584D23FDE71F}" srcOrd="8"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3072AD2-BFCA-44D8-9505-E4D2A879CE4E}"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B621612F-D9F1-4A31-AC16-B559E200CAD3}">
      <dgm:prSet phldrT="[Text]"/>
      <dgm:spPr/>
      <dgm:t>
        <a:bodyPr/>
        <a:lstStyle/>
        <a:p>
          <a:r>
            <a:rPr lang="en-US"/>
            <a:t>50 QA Reviewers trained for FA, PA, CA in English Speaking INTOSAI regions</a:t>
          </a:r>
        </a:p>
      </dgm:t>
    </dgm:pt>
    <dgm:pt modelId="{0899736E-9940-4F54-82DA-233337536DF2}" type="parTrans" cxnId="{37D320CD-C9CB-460C-9152-3DAD43201BA2}">
      <dgm:prSet/>
      <dgm:spPr/>
      <dgm:t>
        <a:bodyPr/>
        <a:lstStyle/>
        <a:p>
          <a:endParaRPr lang="en-US"/>
        </a:p>
      </dgm:t>
    </dgm:pt>
    <dgm:pt modelId="{C158A350-8AD0-46D8-8F9B-468F7FA5489D}" type="sibTrans" cxnId="{37D320CD-C9CB-460C-9152-3DAD43201BA2}">
      <dgm:prSet/>
      <dgm:spPr/>
      <dgm:t>
        <a:bodyPr/>
        <a:lstStyle/>
        <a:p>
          <a:endParaRPr lang="en-US"/>
        </a:p>
      </dgm:t>
    </dgm:pt>
    <dgm:pt modelId="{529334CD-BA66-4DA9-9720-5F924BB7FF9C}">
      <dgm:prSet phldrT="[Text]"/>
      <dgm:spPr/>
      <dgm:t>
        <a:bodyPr/>
        <a:lstStyle/>
        <a:p>
          <a:r>
            <a:rPr lang="en-US"/>
            <a:t>QA Reviews as a part of IDI- Region Cooperative Audits</a:t>
          </a:r>
        </a:p>
      </dgm:t>
    </dgm:pt>
    <dgm:pt modelId="{83177626-4DDC-403B-A6BF-7AA2078CB183}" type="parTrans" cxnId="{B142CF9D-04B0-4F13-B8B5-441226BDEED7}">
      <dgm:prSet/>
      <dgm:spPr/>
      <dgm:t>
        <a:bodyPr/>
        <a:lstStyle/>
        <a:p>
          <a:endParaRPr lang="en-US"/>
        </a:p>
      </dgm:t>
    </dgm:pt>
    <dgm:pt modelId="{F1417848-9996-43AF-BD72-B33279431C57}" type="sibTrans" cxnId="{B142CF9D-04B0-4F13-B8B5-441226BDEED7}">
      <dgm:prSet/>
      <dgm:spPr/>
      <dgm:t>
        <a:bodyPr/>
        <a:lstStyle/>
        <a:p>
          <a:endParaRPr lang="en-US"/>
        </a:p>
      </dgm:t>
    </dgm:pt>
    <dgm:pt modelId="{C868183E-A1C7-4506-A367-40EB2B2C2BCC}">
      <dgm:prSet/>
      <dgm:spPr/>
      <dgm:t>
        <a:bodyPr/>
        <a:lstStyle/>
        <a:p>
          <a:r>
            <a:rPr lang="en-US"/>
            <a:t>Regional Pool of QA Reviewers</a:t>
          </a:r>
        </a:p>
        <a:p>
          <a:r>
            <a:rPr lang="en-US"/>
            <a:t>( PASAI 2018)</a:t>
          </a:r>
        </a:p>
      </dgm:t>
    </dgm:pt>
    <dgm:pt modelId="{D4EEE4A3-0B31-4084-8923-7460407DC7C0}" type="parTrans" cxnId="{D262EC03-B0C9-40F6-AAB6-CA85E49E7BD5}">
      <dgm:prSet/>
      <dgm:spPr/>
      <dgm:t>
        <a:bodyPr/>
        <a:lstStyle/>
        <a:p>
          <a:endParaRPr lang="en-US"/>
        </a:p>
      </dgm:t>
    </dgm:pt>
    <dgm:pt modelId="{713C993F-190C-4797-B6D4-A8A7CBA354E6}" type="sibTrans" cxnId="{D262EC03-B0C9-40F6-AAB6-CA85E49E7BD5}">
      <dgm:prSet/>
      <dgm:spPr/>
      <dgm:t>
        <a:bodyPr/>
        <a:lstStyle/>
        <a:p>
          <a:endParaRPr lang="en-US"/>
        </a:p>
      </dgm:t>
    </dgm:pt>
    <dgm:pt modelId="{AED7C133-2976-43C4-BC75-0668DACA8B5F}" type="pres">
      <dgm:prSet presAssocID="{E3072AD2-BFCA-44D8-9505-E4D2A879CE4E}" presName="diagram" presStyleCnt="0">
        <dgm:presLayoutVars>
          <dgm:dir/>
          <dgm:resizeHandles val="exact"/>
        </dgm:presLayoutVars>
      </dgm:prSet>
      <dgm:spPr/>
    </dgm:pt>
    <dgm:pt modelId="{145D04D1-5D6B-4191-9313-DDEBB9DC67A3}" type="pres">
      <dgm:prSet presAssocID="{B621612F-D9F1-4A31-AC16-B559E200CAD3}" presName="node" presStyleLbl="node1" presStyleIdx="0" presStyleCnt="3">
        <dgm:presLayoutVars>
          <dgm:bulletEnabled val="1"/>
        </dgm:presLayoutVars>
      </dgm:prSet>
      <dgm:spPr/>
    </dgm:pt>
    <dgm:pt modelId="{62381B67-A9F7-460B-9B36-4222DC555C7A}" type="pres">
      <dgm:prSet presAssocID="{C158A350-8AD0-46D8-8F9B-468F7FA5489D}" presName="sibTrans" presStyleCnt="0"/>
      <dgm:spPr/>
    </dgm:pt>
    <dgm:pt modelId="{A9C2DA02-E7E9-4185-B501-1D3ACA747E80}" type="pres">
      <dgm:prSet presAssocID="{C868183E-A1C7-4506-A367-40EB2B2C2BCC}" presName="node" presStyleLbl="node1" presStyleIdx="1" presStyleCnt="3">
        <dgm:presLayoutVars>
          <dgm:bulletEnabled val="1"/>
        </dgm:presLayoutVars>
      </dgm:prSet>
      <dgm:spPr/>
    </dgm:pt>
    <dgm:pt modelId="{69237118-1ABD-4B73-BD44-587497CFA6C4}" type="pres">
      <dgm:prSet presAssocID="{713C993F-190C-4797-B6D4-A8A7CBA354E6}" presName="sibTrans" presStyleCnt="0"/>
      <dgm:spPr/>
    </dgm:pt>
    <dgm:pt modelId="{D916529C-E914-4341-B89E-4A2E72BBCEA8}" type="pres">
      <dgm:prSet presAssocID="{529334CD-BA66-4DA9-9720-5F924BB7FF9C}" presName="node" presStyleLbl="node1" presStyleIdx="2" presStyleCnt="3">
        <dgm:presLayoutVars>
          <dgm:bulletEnabled val="1"/>
        </dgm:presLayoutVars>
      </dgm:prSet>
      <dgm:spPr/>
    </dgm:pt>
  </dgm:ptLst>
  <dgm:cxnLst>
    <dgm:cxn modelId="{D262EC03-B0C9-40F6-AAB6-CA85E49E7BD5}" srcId="{E3072AD2-BFCA-44D8-9505-E4D2A879CE4E}" destId="{C868183E-A1C7-4506-A367-40EB2B2C2BCC}" srcOrd="1" destOrd="0" parTransId="{D4EEE4A3-0B31-4084-8923-7460407DC7C0}" sibTransId="{713C993F-190C-4797-B6D4-A8A7CBA354E6}"/>
    <dgm:cxn modelId="{4F97922D-774C-446F-9227-80797F4B0970}" type="presOf" srcId="{C868183E-A1C7-4506-A367-40EB2B2C2BCC}" destId="{A9C2DA02-E7E9-4185-B501-1D3ACA747E80}" srcOrd="0" destOrd="0" presId="urn:microsoft.com/office/officeart/2005/8/layout/default"/>
    <dgm:cxn modelId="{4E236E53-4744-4378-ADE1-33597C1304E5}" type="presOf" srcId="{B621612F-D9F1-4A31-AC16-B559E200CAD3}" destId="{145D04D1-5D6B-4191-9313-DDEBB9DC67A3}" srcOrd="0" destOrd="0" presId="urn:microsoft.com/office/officeart/2005/8/layout/default"/>
    <dgm:cxn modelId="{A686E18C-B875-4C43-AD4B-DD32FCF0A48C}" type="presOf" srcId="{529334CD-BA66-4DA9-9720-5F924BB7FF9C}" destId="{D916529C-E914-4341-B89E-4A2E72BBCEA8}" srcOrd="0" destOrd="0" presId="urn:microsoft.com/office/officeart/2005/8/layout/default"/>
    <dgm:cxn modelId="{B142CF9D-04B0-4F13-B8B5-441226BDEED7}" srcId="{E3072AD2-BFCA-44D8-9505-E4D2A879CE4E}" destId="{529334CD-BA66-4DA9-9720-5F924BB7FF9C}" srcOrd="2" destOrd="0" parTransId="{83177626-4DDC-403B-A6BF-7AA2078CB183}" sibTransId="{F1417848-9996-43AF-BD72-B33279431C57}"/>
    <dgm:cxn modelId="{210D95B4-88EE-40B7-986E-20D5D5CBCF79}" type="presOf" srcId="{E3072AD2-BFCA-44D8-9505-E4D2A879CE4E}" destId="{AED7C133-2976-43C4-BC75-0668DACA8B5F}" srcOrd="0" destOrd="0" presId="urn:microsoft.com/office/officeart/2005/8/layout/default"/>
    <dgm:cxn modelId="{37D320CD-C9CB-460C-9152-3DAD43201BA2}" srcId="{E3072AD2-BFCA-44D8-9505-E4D2A879CE4E}" destId="{B621612F-D9F1-4A31-AC16-B559E200CAD3}" srcOrd="0" destOrd="0" parTransId="{0899736E-9940-4F54-82DA-233337536DF2}" sibTransId="{C158A350-8AD0-46D8-8F9B-468F7FA5489D}"/>
    <dgm:cxn modelId="{E5D3D986-6FF3-431B-9D81-9D1205DC47AB}" type="presParOf" srcId="{AED7C133-2976-43C4-BC75-0668DACA8B5F}" destId="{145D04D1-5D6B-4191-9313-DDEBB9DC67A3}" srcOrd="0" destOrd="0" presId="urn:microsoft.com/office/officeart/2005/8/layout/default"/>
    <dgm:cxn modelId="{66B0EBBD-8DD2-4FBF-A476-50E4F5C69213}" type="presParOf" srcId="{AED7C133-2976-43C4-BC75-0668DACA8B5F}" destId="{62381B67-A9F7-460B-9B36-4222DC555C7A}" srcOrd="1" destOrd="0" presId="urn:microsoft.com/office/officeart/2005/8/layout/default"/>
    <dgm:cxn modelId="{238CC0F9-4364-40A9-91B5-22DA8392C966}" type="presParOf" srcId="{AED7C133-2976-43C4-BC75-0668DACA8B5F}" destId="{A9C2DA02-E7E9-4185-B501-1D3ACA747E80}" srcOrd="2" destOrd="0" presId="urn:microsoft.com/office/officeart/2005/8/layout/default"/>
    <dgm:cxn modelId="{C06C6C38-A425-4C6F-94D2-D7A1DF780C73}" type="presParOf" srcId="{AED7C133-2976-43C4-BC75-0668DACA8B5F}" destId="{69237118-1ABD-4B73-BD44-587497CFA6C4}" srcOrd="3" destOrd="0" presId="urn:microsoft.com/office/officeart/2005/8/layout/default"/>
    <dgm:cxn modelId="{F6C91D17-C367-4D70-AC31-65988595EF01}" type="presParOf" srcId="{AED7C133-2976-43C4-BC75-0668DACA8B5F}" destId="{D916529C-E914-4341-B89E-4A2E72BBCEA8}"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46AC036-FD47-4685-BB45-5826B1AA7A46}" type="doc">
      <dgm:prSet loTypeId="urn:microsoft.com/office/officeart/2005/8/layout/cycle6" loCatId="cycle" qsTypeId="urn:microsoft.com/office/officeart/2005/8/quickstyle/simple5" qsCatId="simple" csTypeId="urn:microsoft.com/office/officeart/2005/8/colors/accent0_3" csCatId="mainScheme" phldr="1"/>
      <dgm:spPr/>
      <dgm:t>
        <a:bodyPr/>
        <a:lstStyle/>
        <a:p>
          <a:endParaRPr lang="en-US"/>
        </a:p>
      </dgm:t>
    </dgm:pt>
    <dgm:pt modelId="{7FCB9AC0-9770-408B-AECA-3EEF8077E971}">
      <dgm:prSet/>
      <dgm:spPr/>
      <dgm:t>
        <a:bodyPr/>
        <a:lstStyle/>
        <a:p>
          <a:r>
            <a:rPr lang="en-US" b="0" dirty="0"/>
            <a:t>SAI PMF data shows that 21% of SAIs met the benchmarks for quality assurance policies, 18% satisfactorily implemented these in practice.</a:t>
          </a:r>
          <a:endParaRPr lang="en-US" dirty="0"/>
        </a:p>
      </dgm:t>
    </dgm:pt>
    <dgm:pt modelId="{21E1228F-7B2D-4A6F-B35A-A1B52304B0C8}" type="parTrans" cxnId="{2D0EECA7-37AF-45A9-9E6A-71855672CC0D}">
      <dgm:prSet/>
      <dgm:spPr/>
      <dgm:t>
        <a:bodyPr/>
        <a:lstStyle/>
        <a:p>
          <a:endParaRPr lang="en-US"/>
        </a:p>
      </dgm:t>
    </dgm:pt>
    <dgm:pt modelId="{2DC925E2-EC08-4006-85C0-016F6855A022}" type="sibTrans" cxnId="{2D0EECA7-37AF-45A9-9E6A-71855672CC0D}">
      <dgm:prSet/>
      <dgm:spPr/>
      <dgm:t>
        <a:bodyPr/>
        <a:lstStyle/>
        <a:p>
          <a:endParaRPr lang="en-US"/>
        </a:p>
      </dgm:t>
    </dgm:pt>
    <dgm:pt modelId="{41B0F480-CDDC-4C7A-986E-6200860429B7}">
      <dgm:prSet/>
      <dgm:spPr/>
      <dgm:t>
        <a:bodyPr/>
        <a:lstStyle/>
        <a:p>
          <a:r>
            <a:rPr lang="en-US" b="0" dirty="0"/>
            <a:t>QA demonstrates that QC policies and procedures are put into place and practiced, and therefore gives evidence of the extent of ISSAI compliance.</a:t>
          </a:r>
          <a:endParaRPr lang="en-US" dirty="0"/>
        </a:p>
      </dgm:t>
    </dgm:pt>
    <dgm:pt modelId="{4911BFE3-BBBC-4E43-B733-0A5306236F71}" type="parTrans" cxnId="{D72DA0A6-78F8-4D2E-9F12-4FA8C57FF0EF}">
      <dgm:prSet/>
      <dgm:spPr/>
      <dgm:t>
        <a:bodyPr/>
        <a:lstStyle/>
        <a:p>
          <a:endParaRPr lang="en-US"/>
        </a:p>
      </dgm:t>
    </dgm:pt>
    <dgm:pt modelId="{32239863-6E91-406F-95DD-2D26500EFD2B}" type="sibTrans" cxnId="{D72DA0A6-78F8-4D2E-9F12-4FA8C57FF0EF}">
      <dgm:prSet/>
      <dgm:spPr/>
      <dgm:t>
        <a:bodyPr/>
        <a:lstStyle/>
        <a:p>
          <a:endParaRPr lang="en-US"/>
        </a:p>
      </dgm:t>
    </dgm:pt>
    <dgm:pt modelId="{D171B4C0-45C4-4675-BF0B-D423423DD3A2}" type="pres">
      <dgm:prSet presAssocID="{246AC036-FD47-4685-BB45-5826B1AA7A46}" presName="cycle" presStyleCnt="0">
        <dgm:presLayoutVars>
          <dgm:dir/>
          <dgm:resizeHandles val="exact"/>
        </dgm:presLayoutVars>
      </dgm:prSet>
      <dgm:spPr/>
    </dgm:pt>
    <dgm:pt modelId="{0F9C1098-B4B4-40C2-91E6-B36DE9492D7A}" type="pres">
      <dgm:prSet presAssocID="{7FCB9AC0-9770-408B-AECA-3EEF8077E971}" presName="node" presStyleLbl="node1" presStyleIdx="0" presStyleCnt="2">
        <dgm:presLayoutVars>
          <dgm:bulletEnabled val="1"/>
        </dgm:presLayoutVars>
      </dgm:prSet>
      <dgm:spPr/>
    </dgm:pt>
    <dgm:pt modelId="{CE19EF49-D933-4E38-95B1-7BEFAE2F04EB}" type="pres">
      <dgm:prSet presAssocID="{7FCB9AC0-9770-408B-AECA-3EEF8077E971}" presName="spNode" presStyleCnt="0"/>
      <dgm:spPr/>
    </dgm:pt>
    <dgm:pt modelId="{435740D5-A636-4EE7-A99F-7A69FC0702A5}" type="pres">
      <dgm:prSet presAssocID="{2DC925E2-EC08-4006-85C0-016F6855A022}" presName="sibTrans" presStyleLbl="sibTrans1D1" presStyleIdx="0" presStyleCnt="2"/>
      <dgm:spPr/>
    </dgm:pt>
    <dgm:pt modelId="{19DE540D-A632-4945-9FAA-DDF3229695AD}" type="pres">
      <dgm:prSet presAssocID="{41B0F480-CDDC-4C7A-986E-6200860429B7}" presName="node" presStyleLbl="node1" presStyleIdx="1" presStyleCnt="2">
        <dgm:presLayoutVars>
          <dgm:bulletEnabled val="1"/>
        </dgm:presLayoutVars>
      </dgm:prSet>
      <dgm:spPr/>
    </dgm:pt>
    <dgm:pt modelId="{1BC27539-D213-4BD3-927B-D27839C97EC4}" type="pres">
      <dgm:prSet presAssocID="{41B0F480-CDDC-4C7A-986E-6200860429B7}" presName="spNode" presStyleCnt="0"/>
      <dgm:spPr/>
    </dgm:pt>
    <dgm:pt modelId="{9AF5EA92-8294-4C20-9541-3F07198F1BDF}" type="pres">
      <dgm:prSet presAssocID="{32239863-6E91-406F-95DD-2D26500EFD2B}" presName="sibTrans" presStyleLbl="sibTrans1D1" presStyleIdx="1" presStyleCnt="2"/>
      <dgm:spPr/>
    </dgm:pt>
  </dgm:ptLst>
  <dgm:cxnLst>
    <dgm:cxn modelId="{AF37C36E-E323-4AF5-931D-4DBF162602DD}" type="presOf" srcId="{2DC925E2-EC08-4006-85C0-016F6855A022}" destId="{435740D5-A636-4EE7-A99F-7A69FC0702A5}" srcOrd="0" destOrd="0" presId="urn:microsoft.com/office/officeart/2005/8/layout/cycle6"/>
    <dgm:cxn modelId="{D72DA0A6-78F8-4D2E-9F12-4FA8C57FF0EF}" srcId="{246AC036-FD47-4685-BB45-5826B1AA7A46}" destId="{41B0F480-CDDC-4C7A-986E-6200860429B7}" srcOrd="1" destOrd="0" parTransId="{4911BFE3-BBBC-4E43-B733-0A5306236F71}" sibTransId="{32239863-6E91-406F-95DD-2D26500EFD2B}"/>
    <dgm:cxn modelId="{2D0EECA7-37AF-45A9-9E6A-71855672CC0D}" srcId="{246AC036-FD47-4685-BB45-5826B1AA7A46}" destId="{7FCB9AC0-9770-408B-AECA-3EEF8077E971}" srcOrd="0" destOrd="0" parTransId="{21E1228F-7B2D-4A6F-B35A-A1B52304B0C8}" sibTransId="{2DC925E2-EC08-4006-85C0-016F6855A022}"/>
    <dgm:cxn modelId="{4C1D15B9-FBC1-4E06-955A-A99AD249687C}" type="presOf" srcId="{7FCB9AC0-9770-408B-AECA-3EEF8077E971}" destId="{0F9C1098-B4B4-40C2-91E6-B36DE9492D7A}" srcOrd="0" destOrd="0" presId="urn:microsoft.com/office/officeart/2005/8/layout/cycle6"/>
    <dgm:cxn modelId="{17238CDA-C96C-4800-86DA-BD30A92F9097}" type="presOf" srcId="{32239863-6E91-406F-95DD-2D26500EFD2B}" destId="{9AF5EA92-8294-4C20-9541-3F07198F1BDF}" srcOrd="0" destOrd="0" presId="urn:microsoft.com/office/officeart/2005/8/layout/cycle6"/>
    <dgm:cxn modelId="{FC38F0E2-6B0D-4743-80E6-7A3DB5C11DC9}" type="presOf" srcId="{246AC036-FD47-4685-BB45-5826B1AA7A46}" destId="{D171B4C0-45C4-4675-BF0B-D423423DD3A2}" srcOrd="0" destOrd="0" presId="urn:microsoft.com/office/officeart/2005/8/layout/cycle6"/>
    <dgm:cxn modelId="{307EF2F7-70F2-41DF-BA30-6174BDB2205B}" type="presOf" srcId="{41B0F480-CDDC-4C7A-986E-6200860429B7}" destId="{19DE540D-A632-4945-9FAA-DDF3229695AD}" srcOrd="0" destOrd="0" presId="urn:microsoft.com/office/officeart/2005/8/layout/cycle6"/>
    <dgm:cxn modelId="{917E2F9D-6CC1-492F-AE87-D014DF8B17B1}" type="presParOf" srcId="{D171B4C0-45C4-4675-BF0B-D423423DD3A2}" destId="{0F9C1098-B4B4-40C2-91E6-B36DE9492D7A}" srcOrd="0" destOrd="0" presId="urn:microsoft.com/office/officeart/2005/8/layout/cycle6"/>
    <dgm:cxn modelId="{3DDF8413-4E2E-4540-87C4-CA6D5BC6AB77}" type="presParOf" srcId="{D171B4C0-45C4-4675-BF0B-D423423DD3A2}" destId="{CE19EF49-D933-4E38-95B1-7BEFAE2F04EB}" srcOrd="1" destOrd="0" presId="urn:microsoft.com/office/officeart/2005/8/layout/cycle6"/>
    <dgm:cxn modelId="{1AC23254-1D5B-499E-8FBD-0B0DB0595882}" type="presParOf" srcId="{D171B4C0-45C4-4675-BF0B-D423423DD3A2}" destId="{435740D5-A636-4EE7-A99F-7A69FC0702A5}" srcOrd="2" destOrd="0" presId="urn:microsoft.com/office/officeart/2005/8/layout/cycle6"/>
    <dgm:cxn modelId="{8CAD5664-E11F-44DC-8D70-C496C8A333DF}" type="presParOf" srcId="{D171B4C0-45C4-4675-BF0B-D423423DD3A2}" destId="{19DE540D-A632-4945-9FAA-DDF3229695AD}" srcOrd="3" destOrd="0" presId="urn:microsoft.com/office/officeart/2005/8/layout/cycle6"/>
    <dgm:cxn modelId="{EBB05501-15AD-408B-AF14-EAC5351F1435}" type="presParOf" srcId="{D171B4C0-45C4-4675-BF0B-D423423DD3A2}" destId="{1BC27539-D213-4BD3-927B-D27839C97EC4}" srcOrd="4" destOrd="0" presId="urn:microsoft.com/office/officeart/2005/8/layout/cycle6"/>
    <dgm:cxn modelId="{9F985136-A014-4C94-AF9D-0149481B0210}" type="presParOf" srcId="{D171B4C0-45C4-4675-BF0B-D423423DD3A2}" destId="{9AF5EA92-8294-4C20-9541-3F07198F1BDF}" srcOrd="5"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3120B93-82DD-4C11-9902-F97C5B115726}" type="doc">
      <dgm:prSet loTypeId="urn:microsoft.com/office/officeart/2018/layout/CircleProcess" loCatId="simpleprocesssa" qsTypeId="urn:microsoft.com/office/officeart/2005/8/quickstyle/simple1" qsCatId="simple" csTypeId="urn:microsoft.com/office/officeart/2005/8/colors/colorful5" csCatId="colorful" phldr="1"/>
      <dgm:spPr/>
      <dgm:t>
        <a:bodyPr/>
        <a:lstStyle/>
        <a:p>
          <a:endParaRPr lang="en-US"/>
        </a:p>
      </dgm:t>
    </dgm:pt>
    <dgm:pt modelId="{D2059705-71CD-4A30-925A-1182774D55EC}">
      <dgm:prSet/>
      <dgm:spPr/>
      <dgm:t>
        <a:bodyPr/>
        <a:lstStyle/>
        <a:p>
          <a:r>
            <a:rPr lang="en-US" b="0" dirty="0">
              <a:solidFill>
                <a:schemeClr val="bg1"/>
              </a:solidFill>
            </a:rPr>
            <a:t>A Quality Assurance  process provides a report that will flag deficiencies that require corrective action </a:t>
          </a:r>
          <a:endParaRPr lang="en-US" dirty="0">
            <a:solidFill>
              <a:schemeClr val="bg1"/>
            </a:solidFill>
          </a:endParaRPr>
        </a:p>
      </dgm:t>
    </dgm:pt>
    <dgm:pt modelId="{97FA50A8-8DAC-4FD8-9D7A-D04CA64B2557}" type="parTrans" cxnId="{34D0F3CA-C3A0-4C9C-A333-EDBABDC729B0}">
      <dgm:prSet/>
      <dgm:spPr/>
      <dgm:t>
        <a:bodyPr/>
        <a:lstStyle/>
        <a:p>
          <a:endParaRPr lang="en-US"/>
        </a:p>
      </dgm:t>
    </dgm:pt>
    <dgm:pt modelId="{849DC1DC-D774-4F54-8AEF-F38D44AA7CED}" type="sibTrans" cxnId="{34D0F3CA-C3A0-4C9C-A333-EDBABDC729B0}">
      <dgm:prSet/>
      <dgm:spPr/>
      <dgm:t>
        <a:bodyPr/>
        <a:lstStyle/>
        <a:p>
          <a:endParaRPr lang="en-US"/>
        </a:p>
      </dgm:t>
    </dgm:pt>
    <dgm:pt modelId="{BDCA9A41-E32D-4ACF-8268-87ABFB3A2621}">
      <dgm:prSet/>
      <dgm:spPr/>
      <dgm:t>
        <a:bodyPr/>
        <a:lstStyle/>
        <a:p>
          <a:r>
            <a:rPr lang="en-US" b="0" dirty="0">
              <a:solidFill>
                <a:schemeClr val="bg1"/>
              </a:solidFill>
            </a:rPr>
            <a:t>Recommendations will be made including:</a:t>
          </a:r>
          <a:endParaRPr lang="en-US" dirty="0">
            <a:solidFill>
              <a:schemeClr val="bg1"/>
            </a:solidFill>
          </a:endParaRPr>
        </a:p>
      </dgm:t>
    </dgm:pt>
    <dgm:pt modelId="{E83CDC89-3C17-470B-AF29-A337CC9D97A1}" type="parTrans" cxnId="{EB3CC723-6A56-471D-95C5-CC8F068EA6F4}">
      <dgm:prSet/>
      <dgm:spPr/>
      <dgm:t>
        <a:bodyPr/>
        <a:lstStyle/>
        <a:p>
          <a:endParaRPr lang="en-US"/>
        </a:p>
      </dgm:t>
    </dgm:pt>
    <dgm:pt modelId="{FE4A8BFD-8508-497B-814F-AB91B4003384}" type="sibTrans" cxnId="{EB3CC723-6A56-471D-95C5-CC8F068EA6F4}">
      <dgm:prSet/>
      <dgm:spPr/>
      <dgm:t>
        <a:bodyPr/>
        <a:lstStyle/>
        <a:p>
          <a:endParaRPr lang="en-US"/>
        </a:p>
      </dgm:t>
    </dgm:pt>
    <dgm:pt modelId="{E105F6E5-547C-49EB-B172-EBDADD5180DC}">
      <dgm:prSet/>
      <dgm:spPr/>
      <dgm:t>
        <a:bodyPr/>
        <a:lstStyle/>
        <a:p>
          <a:r>
            <a:rPr lang="en-US" b="1" dirty="0"/>
            <a:t>Additional quality control reviews</a:t>
          </a:r>
        </a:p>
      </dgm:t>
    </dgm:pt>
    <dgm:pt modelId="{CE300B29-9AE4-47D3-ACCD-2A2FEE35CE7E}" type="parTrans" cxnId="{EB8632AB-10B6-4EC8-9539-2134DD7F9192}">
      <dgm:prSet/>
      <dgm:spPr/>
      <dgm:t>
        <a:bodyPr/>
        <a:lstStyle/>
        <a:p>
          <a:endParaRPr lang="en-US"/>
        </a:p>
      </dgm:t>
    </dgm:pt>
    <dgm:pt modelId="{45A5FEB5-1A5B-4C9A-A7AB-7EEA0CA52F68}" type="sibTrans" cxnId="{EB8632AB-10B6-4EC8-9539-2134DD7F9192}">
      <dgm:prSet/>
      <dgm:spPr/>
      <dgm:t>
        <a:bodyPr/>
        <a:lstStyle/>
        <a:p>
          <a:endParaRPr lang="en-US"/>
        </a:p>
      </dgm:t>
    </dgm:pt>
    <dgm:pt modelId="{F1010854-1ADE-4397-B675-FD189F51B2DF}">
      <dgm:prSet/>
      <dgm:spPr/>
      <dgm:t>
        <a:bodyPr/>
        <a:lstStyle/>
        <a:p>
          <a:r>
            <a:rPr lang="en-US" b="1" dirty="0"/>
            <a:t>Training of staff</a:t>
          </a:r>
        </a:p>
      </dgm:t>
    </dgm:pt>
    <dgm:pt modelId="{48CC12CF-5E9B-496C-AAAC-0629EFA10756}" type="parTrans" cxnId="{16D75496-DE3B-4284-B46A-12B0D70126F6}">
      <dgm:prSet/>
      <dgm:spPr/>
      <dgm:t>
        <a:bodyPr/>
        <a:lstStyle/>
        <a:p>
          <a:endParaRPr lang="en-US"/>
        </a:p>
      </dgm:t>
    </dgm:pt>
    <dgm:pt modelId="{51A5E0F0-D5B6-4EC7-AB93-524E2C917200}" type="sibTrans" cxnId="{16D75496-DE3B-4284-B46A-12B0D70126F6}">
      <dgm:prSet/>
      <dgm:spPr/>
      <dgm:t>
        <a:bodyPr/>
        <a:lstStyle/>
        <a:p>
          <a:endParaRPr lang="en-US"/>
        </a:p>
      </dgm:t>
    </dgm:pt>
    <dgm:pt modelId="{B790C989-BE94-4818-A0AD-A21865F3C4F8}">
      <dgm:prSet/>
      <dgm:spPr/>
      <dgm:t>
        <a:bodyPr/>
        <a:lstStyle/>
        <a:p>
          <a:r>
            <a:rPr lang="en-US" b="1" dirty="0"/>
            <a:t>Changes to the SAI’s Quality Control  policies and procedures</a:t>
          </a:r>
        </a:p>
      </dgm:t>
    </dgm:pt>
    <dgm:pt modelId="{6AB48D21-2EFD-429B-BDA2-1EBFA73A25B9}" type="parTrans" cxnId="{113B16DD-2F89-44A9-9A03-F1B71E46C088}">
      <dgm:prSet/>
      <dgm:spPr/>
      <dgm:t>
        <a:bodyPr/>
        <a:lstStyle/>
        <a:p>
          <a:endParaRPr lang="en-US"/>
        </a:p>
      </dgm:t>
    </dgm:pt>
    <dgm:pt modelId="{F006C140-9A9F-429C-A70B-F8CDFB09A228}" type="sibTrans" cxnId="{113B16DD-2F89-44A9-9A03-F1B71E46C088}">
      <dgm:prSet/>
      <dgm:spPr/>
      <dgm:t>
        <a:bodyPr/>
        <a:lstStyle/>
        <a:p>
          <a:endParaRPr lang="en-US"/>
        </a:p>
      </dgm:t>
    </dgm:pt>
    <dgm:pt modelId="{E1164FCA-9786-4064-894F-96784F11785A}">
      <dgm:prSet/>
      <dgm:spPr/>
      <dgm:t>
        <a:bodyPr/>
        <a:lstStyle/>
        <a:p>
          <a:r>
            <a:rPr lang="en-US" b="1" dirty="0"/>
            <a:t>Disciplinary action</a:t>
          </a:r>
        </a:p>
      </dgm:t>
    </dgm:pt>
    <dgm:pt modelId="{18E03914-FA1D-448C-A551-8BAB244254C0}" type="parTrans" cxnId="{0342C0D5-1F70-4B97-9DFF-E80E1CCB0C23}">
      <dgm:prSet/>
      <dgm:spPr/>
      <dgm:t>
        <a:bodyPr/>
        <a:lstStyle/>
        <a:p>
          <a:endParaRPr lang="en-US"/>
        </a:p>
      </dgm:t>
    </dgm:pt>
    <dgm:pt modelId="{A13DA3A7-65EF-455A-A8FA-914215340BC6}" type="sibTrans" cxnId="{0342C0D5-1F70-4B97-9DFF-E80E1CCB0C23}">
      <dgm:prSet/>
      <dgm:spPr/>
      <dgm:t>
        <a:bodyPr/>
        <a:lstStyle/>
        <a:p>
          <a:endParaRPr lang="en-US"/>
        </a:p>
      </dgm:t>
    </dgm:pt>
    <dgm:pt modelId="{A8B5F9D8-C5FD-4056-9056-09B5DD4C7D82}">
      <dgm:prSet/>
      <dgm:spPr/>
      <dgm:t>
        <a:bodyPr/>
        <a:lstStyle/>
        <a:p>
          <a:r>
            <a:rPr lang="en-GB" b="1" dirty="0">
              <a:solidFill>
                <a:schemeClr val="bg1"/>
              </a:solidFill>
            </a:rPr>
            <a:t>Implementation of recommendations will impact on methodology</a:t>
          </a:r>
          <a:endParaRPr lang="en-US" dirty="0">
            <a:solidFill>
              <a:schemeClr val="bg1"/>
            </a:solidFill>
          </a:endParaRPr>
        </a:p>
      </dgm:t>
    </dgm:pt>
    <dgm:pt modelId="{851A6B99-A18E-4CB5-B0D9-6DD82081E906}" type="parTrans" cxnId="{4492C47D-4642-4BDB-98B1-B32614604263}">
      <dgm:prSet/>
      <dgm:spPr/>
      <dgm:t>
        <a:bodyPr/>
        <a:lstStyle/>
        <a:p>
          <a:endParaRPr lang="en-US"/>
        </a:p>
      </dgm:t>
    </dgm:pt>
    <dgm:pt modelId="{053797E9-57D4-4A2D-BE19-F0E759165C3D}" type="sibTrans" cxnId="{4492C47D-4642-4BDB-98B1-B32614604263}">
      <dgm:prSet/>
      <dgm:spPr/>
      <dgm:t>
        <a:bodyPr/>
        <a:lstStyle/>
        <a:p>
          <a:endParaRPr lang="en-US"/>
        </a:p>
      </dgm:t>
    </dgm:pt>
    <dgm:pt modelId="{16E35891-D919-409F-A858-C45D7BC67B64}" type="pres">
      <dgm:prSet presAssocID="{C3120B93-82DD-4C11-9902-F97C5B115726}" presName="Name0" presStyleCnt="0">
        <dgm:presLayoutVars>
          <dgm:chMax val="11"/>
          <dgm:chPref val="11"/>
          <dgm:dir/>
          <dgm:resizeHandles/>
        </dgm:presLayoutVars>
      </dgm:prSet>
      <dgm:spPr/>
    </dgm:pt>
    <dgm:pt modelId="{03CE3E5B-09EE-4FB6-8C3B-32E18AA4E337}" type="pres">
      <dgm:prSet presAssocID="{A8B5F9D8-C5FD-4056-9056-09B5DD4C7D82}" presName="Accent3" presStyleCnt="0"/>
      <dgm:spPr/>
    </dgm:pt>
    <dgm:pt modelId="{C046D9F9-3EB7-4C92-9A59-265C65463E53}" type="pres">
      <dgm:prSet presAssocID="{A8B5F9D8-C5FD-4056-9056-09B5DD4C7D82}" presName="Accent" presStyleLbl="node1" presStyleIdx="0" presStyleCnt="6"/>
      <dgm:spPr/>
    </dgm:pt>
    <dgm:pt modelId="{1F2E991E-9958-476D-86E7-92FF7AC06E2E}" type="pres">
      <dgm:prSet presAssocID="{A8B5F9D8-C5FD-4056-9056-09B5DD4C7D82}" presName="ParentBackground3" presStyleCnt="0"/>
      <dgm:spPr/>
    </dgm:pt>
    <dgm:pt modelId="{40C4BB8E-9052-4EBD-A2B2-AD2326CD2466}" type="pres">
      <dgm:prSet presAssocID="{A8B5F9D8-C5FD-4056-9056-09B5DD4C7D82}" presName="ParentBackground" presStyleLbl="node1" presStyleIdx="1" presStyleCnt="6"/>
      <dgm:spPr/>
    </dgm:pt>
    <dgm:pt modelId="{FEDFC10D-676F-4CE2-9EE1-1F24D649A492}" type="pres">
      <dgm:prSet presAssocID="{A8B5F9D8-C5FD-4056-9056-09B5DD4C7D82}" presName="Parent3" presStyleLbl="fgAcc0" presStyleIdx="0" presStyleCnt="0">
        <dgm:presLayoutVars>
          <dgm:chMax val="1"/>
          <dgm:chPref val="1"/>
          <dgm:bulletEnabled val="1"/>
        </dgm:presLayoutVars>
      </dgm:prSet>
      <dgm:spPr/>
    </dgm:pt>
    <dgm:pt modelId="{911BAC65-722E-4B3A-B674-EAFDCE40BEC0}" type="pres">
      <dgm:prSet presAssocID="{BDCA9A41-E32D-4ACF-8268-87ABFB3A2621}" presName="Accent2" presStyleCnt="0"/>
      <dgm:spPr/>
    </dgm:pt>
    <dgm:pt modelId="{9720B261-8CBD-4C99-9AD5-1F2A56B14B52}" type="pres">
      <dgm:prSet presAssocID="{BDCA9A41-E32D-4ACF-8268-87ABFB3A2621}" presName="Accent" presStyleLbl="node1" presStyleIdx="2" presStyleCnt="6"/>
      <dgm:spPr/>
    </dgm:pt>
    <dgm:pt modelId="{E1F35795-88EA-433F-B18C-EA8A5DC29E6E}" type="pres">
      <dgm:prSet presAssocID="{BDCA9A41-E32D-4ACF-8268-87ABFB3A2621}" presName="ParentBackground2" presStyleCnt="0"/>
      <dgm:spPr/>
    </dgm:pt>
    <dgm:pt modelId="{628038CD-646E-4478-BE3A-F05F0DB5CD86}" type="pres">
      <dgm:prSet presAssocID="{BDCA9A41-E32D-4ACF-8268-87ABFB3A2621}" presName="ParentBackground" presStyleLbl="node1" presStyleIdx="3" presStyleCnt="6"/>
      <dgm:spPr/>
    </dgm:pt>
    <dgm:pt modelId="{2AB70705-CDCE-4650-871C-F57E0B3FA3E1}" type="pres">
      <dgm:prSet presAssocID="{BDCA9A41-E32D-4ACF-8268-87ABFB3A2621}" presName="Child2" presStyleLbl="revTx" presStyleIdx="0" presStyleCnt="1">
        <dgm:presLayoutVars>
          <dgm:chMax val="0"/>
          <dgm:chPref val="0"/>
          <dgm:bulletEnabled val="1"/>
        </dgm:presLayoutVars>
      </dgm:prSet>
      <dgm:spPr/>
    </dgm:pt>
    <dgm:pt modelId="{18E96891-C153-4FDC-A3DA-7F9074244145}" type="pres">
      <dgm:prSet presAssocID="{BDCA9A41-E32D-4ACF-8268-87ABFB3A2621}" presName="Parent2" presStyleLbl="fgAcc0" presStyleIdx="0" presStyleCnt="0">
        <dgm:presLayoutVars>
          <dgm:chMax val="1"/>
          <dgm:chPref val="1"/>
          <dgm:bulletEnabled val="1"/>
        </dgm:presLayoutVars>
      </dgm:prSet>
      <dgm:spPr/>
    </dgm:pt>
    <dgm:pt modelId="{49898BEF-BF41-4F04-BCE5-8057928D7BF3}" type="pres">
      <dgm:prSet presAssocID="{D2059705-71CD-4A30-925A-1182774D55EC}" presName="Accent1" presStyleCnt="0"/>
      <dgm:spPr/>
    </dgm:pt>
    <dgm:pt modelId="{6817250F-61EC-4514-BB4A-488225A6AA56}" type="pres">
      <dgm:prSet presAssocID="{D2059705-71CD-4A30-925A-1182774D55EC}" presName="Accent" presStyleLbl="node1" presStyleIdx="4" presStyleCnt="6"/>
      <dgm:spPr/>
    </dgm:pt>
    <dgm:pt modelId="{D2DCFE6A-3ABC-44B1-9C64-943A4F08E89A}" type="pres">
      <dgm:prSet presAssocID="{D2059705-71CD-4A30-925A-1182774D55EC}" presName="ParentBackground1" presStyleCnt="0"/>
      <dgm:spPr/>
    </dgm:pt>
    <dgm:pt modelId="{12EE1D81-313E-418D-BB55-AC97AF949B49}" type="pres">
      <dgm:prSet presAssocID="{D2059705-71CD-4A30-925A-1182774D55EC}" presName="ParentBackground" presStyleLbl="node1" presStyleIdx="5" presStyleCnt="6"/>
      <dgm:spPr/>
    </dgm:pt>
    <dgm:pt modelId="{1E468638-F2D8-48B7-AFD2-3D1ED0B42B2A}" type="pres">
      <dgm:prSet presAssocID="{D2059705-71CD-4A30-925A-1182774D55EC}" presName="Parent1" presStyleLbl="fgAcc0" presStyleIdx="0" presStyleCnt="0">
        <dgm:presLayoutVars>
          <dgm:chMax val="1"/>
          <dgm:chPref val="1"/>
          <dgm:bulletEnabled val="1"/>
        </dgm:presLayoutVars>
      </dgm:prSet>
      <dgm:spPr/>
    </dgm:pt>
  </dgm:ptLst>
  <dgm:cxnLst>
    <dgm:cxn modelId="{11ED6D19-EB38-4004-A7BC-E95ACC609CE7}" type="presOf" srcId="{E105F6E5-547C-49EB-B172-EBDADD5180DC}" destId="{2AB70705-CDCE-4650-871C-F57E0B3FA3E1}" srcOrd="0" destOrd="0" presId="urn:microsoft.com/office/officeart/2018/layout/CircleProcess"/>
    <dgm:cxn modelId="{3043F81D-D4DC-44EA-B11B-C712F13856A2}" type="presOf" srcId="{A8B5F9D8-C5FD-4056-9056-09B5DD4C7D82}" destId="{40C4BB8E-9052-4EBD-A2B2-AD2326CD2466}" srcOrd="0" destOrd="0" presId="urn:microsoft.com/office/officeart/2018/layout/CircleProcess"/>
    <dgm:cxn modelId="{EB3CC723-6A56-471D-95C5-CC8F068EA6F4}" srcId="{C3120B93-82DD-4C11-9902-F97C5B115726}" destId="{BDCA9A41-E32D-4ACF-8268-87ABFB3A2621}" srcOrd="1" destOrd="0" parTransId="{E83CDC89-3C17-470B-AF29-A337CC9D97A1}" sibTransId="{FE4A8BFD-8508-497B-814F-AB91B4003384}"/>
    <dgm:cxn modelId="{EF5A6B64-5C21-4798-A301-574254102611}" type="presOf" srcId="{A8B5F9D8-C5FD-4056-9056-09B5DD4C7D82}" destId="{FEDFC10D-676F-4CE2-9EE1-1F24D649A492}" srcOrd="1" destOrd="0" presId="urn:microsoft.com/office/officeart/2018/layout/CircleProcess"/>
    <dgm:cxn modelId="{17FBA36B-964A-4860-9C24-F3FA46F74D0A}" type="presOf" srcId="{B790C989-BE94-4818-A0AD-A21865F3C4F8}" destId="{2AB70705-CDCE-4650-871C-F57E0B3FA3E1}" srcOrd="0" destOrd="2" presId="urn:microsoft.com/office/officeart/2018/layout/CircleProcess"/>
    <dgm:cxn modelId="{90CD1E6D-B3AD-4A21-8082-95BF293DE7E4}" type="presOf" srcId="{BDCA9A41-E32D-4ACF-8268-87ABFB3A2621}" destId="{18E96891-C153-4FDC-A3DA-7F9074244145}" srcOrd="1" destOrd="0" presId="urn:microsoft.com/office/officeart/2018/layout/CircleProcess"/>
    <dgm:cxn modelId="{E37A224D-2D0B-4DA0-85FC-4347ADE62AA9}" type="presOf" srcId="{F1010854-1ADE-4397-B675-FD189F51B2DF}" destId="{2AB70705-CDCE-4650-871C-F57E0B3FA3E1}" srcOrd="0" destOrd="1" presId="urn:microsoft.com/office/officeart/2018/layout/CircleProcess"/>
    <dgm:cxn modelId="{4492C47D-4642-4BDB-98B1-B32614604263}" srcId="{C3120B93-82DD-4C11-9902-F97C5B115726}" destId="{A8B5F9D8-C5FD-4056-9056-09B5DD4C7D82}" srcOrd="2" destOrd="0" parTransId="{851A6B99-A18E-4CB5-B0D9-6DD82081E906}" sibTransId="{053797E9-57D4-4A2D-BE19-F0E759165C3D}"/>
    <dgm:cxn modelId="{F9FD6387-ACF4-47CF-A81B-150D0BEC0504}" type="presOf" srcId="{BDCA9A41-E32D-4ACF-8268-87ABFB3A2621}" destId="{628038CD-646E-4478-BE3A-F05F0DB5CD86}" srcOrd="0" destOrd="0" presId="urn:microsoft.com/office/officeart/2018/layout/CircleProcess"/>
    <dgm:cxn modelId="{FC89198C-0725-4EC6-A3AF-E2057BA673F2}" type="presOf" srcId="{E1164FCA-9786-4064-894F-96784F11785A}" destId="{2AB70705-CDCE-4650-871C-F57E0B3FA3E1}" srcOrd="0" destOrd="3" presId="urn:microsoft.com/office/officeart/2018/layout/CircleProcess"/>
    <dgm:cxn modelId="{16D75496-DE3B-4284-B46A-12B0D70126F6}" srcId="{BDCA9A41-E32D-4ACF-8268-87ABFB3A2621}" destId="{F1010854-1ADE-4397-B675-FD189F51B2DF}" srcOrd="1" destOrd="0" parTransId="{48CC12CF-5E9B-496C-AAAC-0629EFA10756}" sibTransId="{51A5E0F0-D5B6-4EC7-AB93-524E2C917200}"/>
    <dgm:cxn modelId="{C3D4729D-303A-4A97-8AB0-E56DA5CEDBBA}" type="presOf" srcId="{D2059705-71CD-4A30-925A-1182774D55EC}" destId="{12EE1D81-313E-418D-BB55-AC97AF949B49}" srcOrd="0" destOrd="0" presId="urn:microsoft.com/office/officeart/2018/layout/CircleProcess"/>
    <dgm:cxn modelId="{4D4F8CA6-2D2F-4BA5-8C98-54E239B59567}" type="presOf" srcId="{D2059705-71CD-4A30-925A-1182774D55EC}" destId="{1E468638-F2D8-48B7-AFD2-3D1ED0B42B2A}" srcOrd="1" destOrd="0" presId="urn:microsoft.com/office/officeart/2018/layout/CircleProcess"/>
    <dgm:cxn modelId="{EB8632AB-10B6-4EC8-9539-2134DD7F9192}" srcId="{BDCA9A41-E32D-4ACF-8268-87ABFB3A2621}" destId="{E105F6E5-547C-49EB-B172-EBDADD5180DC}" srcOrd="0" destOrd="0" parTransId="{CE300B29-9AE4-47D3-ACCD-2A2FEE35CE7E}" sibTransId="{45A5FEB5-1A5B-4C9A-A7AB-7EEA0CA52F68}"/>
    <dgm:cxn modelId="{30CDF4C6-46D3-4532-A0A6-265EDFF6B7B9}" type="presOf" srcId="{C3120B93-82DD-4C11-9902-F97C5B115726}" destId="{16E35891-D919-409F-A858-C45D7BC67B64}" srcOrd="0" destOrd="0" presId="urn:microsoft.com/office/officeart/2018/layout/CircleProcess"/>
    <dgm:cxn modelId="{34D0F3CA-C3A0-4C9C-A333-EDBABDC729B0}" srcId="{C3120B93-82DD-4C11-9902-F97C5B115726}" destId="{D2059705-71CD-4A30-925A-1182774D55EC}" srcOrd="0" destOrd="0" parTransId="{97FA50A8-8DAC-4FD8-9D7A-D04CA64B2557}" sibTransId="{849DC1DC-D774-4F54-8AEF-F38D44AA7CED}"/>
    <dgm:cxn modelId="{0342C0D5-1F70-4B97-9DFF-E80E1CCB0C23}" srcId="{BDCA9A41-E32D-4ACF-8268-87ABFB3A2621}" destId="{E1164FCA-9786-4064-894F-96784F11785A}" srcOrd="3" destOrd="0" parTransId="{18E03914-FA1D-448C-A551-8BAB244254C0}" sibTransId="{A13DA3A7-65EF-455A-A8FA-914215340BC6}"/>
    <dgm:cxn modelId="{113B16DD-2F89-44A9-9A03-F1B71E46C088}" srcId="{BDCA9A41-E32D-4ACF-8268-87ABFB3A2621}" destId="{B790C989-BE94-4818-A0AD-A21865F3C4F8}" srcOrd="2" destOrd="0" parTransId="{6AB48D21-2EFD-429B-BDA2-1EBFA73A25B9}" sibTransId="{F006C140-9A9F-429C-A70B-F8CDFB09A228}"/>
    <dgm:cxn modelId="{A647900B-0660-4A18-A0EC-FFBABB4B6C05}" type="presParOf" srcId="{16E35891-D919-409F-A858-C45D7BC67B64}" destId="{03CE3E5B-09EE-4FB6-8C3B-32E18AA4E337}" srcOrd="0" destOrd="0" presId="urn:microsoft.com/office/officeart/2018/layout/CircleProcess"/>
    <dgm:cxn modelId="{98D6EC40-D2AA-45BC-BF93-5AC797C7C0CC}" type="presParOf" srcId="{03CE3E5B-09EE-4FB6-8C3B-32E18AA4E337}" destId="{C046D9F9-3EB7-4C92-9A59-265C65463E53}" srcOrd="0" destOrd="0" presId="urn:microsoft.com/office/officeart/2018/layout/CircleProcess"/>
    <dgm:cxn modelId="{D67BAE8C-3CF8-4265-BCCD-FE5125F874B5}" type="presParOf" srcId="{16E35891-D919-409F-A858-C45D7BC67B64}" destId="{1F2E991E-9958-476D-86E7-92FF7AC06E2E}" srcOrd="1" destOrd="0" presId="urn:microsoft.com/office/officeart/2018/layout/CircleProcess"/>
    <dgm:cxn modelId="{29331452-A3A0-4D60-B10D-53C0A70E69BF}" type="presParOf" srcId="{1F2E991E-9958-476D-86E7-92FF7AC06E2E}" destId="{40C4BB8E-9052-4EBD-A2B2-AD2326CD2466}" srcOrd="0" destOrd="0" presId="urn:microsoft.com/office/officeart/2018/layout/CircleProcess"/>
    <dgm:cxn modelId="{D56A3153-010C-44FE-9D35-65F425EA0CD7}" type="presParOf" srcId="{16E35891-D919-409F-A858-C45D7BC67B64}" destId="{FEDFC10D-676F-4CE2-9EE1-1F24D649A492}" srcOrd="2" destOrd="0" presId="urn:microsoft.com/office/officeart/2018/layout/CircleProcess"/>
    <dgm:cxn modelId="{D2E3EE7B-E4EE-49F5-A4AD-678463B8DB55}" type="presParOf" srcId="{16E35891-D919-409F-A858-C45D7BC67B64}" destId="{911BAC65-722E-4B3A-B674-EAFDCE40BEC0}" srcOrd="3" destOrd="0" presId="urn:microsoft.com/office/officeart/2018/layout/CircleProcess"/>
    <dgm:cxn modelId="{E9503BAA-D9B1-47F2-BE55-FA431FE13AD9}" type="presParOf" srcId="{911BAC65-722E-4B3A-B674-EAFDCE40BEC0}" destId="{9720B261-8CBD-4C99-9AD5-1F2A56B14B52}" srcOrd="0" destOrd="0" presId="urn:microsoft.com/office/officeart/2018/layout/CircleProcess"/>
    <dgm:cxn modelId="{42F692A5-B827-4B50-AAD7-904D0E077D59}" type="presParOf" srcId="{16E35891-D919-409F-A858-C45D7BC67B64}" destId="{E1F35795-88EA-433F-B18C-EA8A5DC29E6E}" srcOrd="4" destOrd="0" presId="urn:microsoft.com/office/officeart/2018/layout/CircleProcess"/>
    <dgm:cxn modelId="{409B1F56-10CB-4978-B179-A605D212CD1A}" type="presParOf" srcId="{E1F35795-88EA-433F-B18C-EA8A5DC29E6E}" destId="{628038CD-646E-4478-BE3A-F05F0DB5CD86}" srcOrd="0" destOrd="0" presId="urn:microsoft.com/office/officeart/2018/layout/CircleProcess"/>
    <dgm:cxn modelId="{7D0D0F19-1FC8-4F29-8DAA-458205D9D257}" type="presParOf" srcId="{16E35891-D919-409F-A858-C45D7BC67B64}" destId="{2AB70705-CDCE-4650-871C-F57E0B3FA3E1}" srcOrd="5" destOrd="0" presId="urn:microsoft.com/office/officeart/2018/layout/CircleProcess"/>
    <dgm:cxn modelId="{0AB55627-630D-408F-BF1B-A9317D1A67F6}" type="presParOf" srcId="{16E35891-D919-409F-A858-C45D7BC67B64}" destId="{18E96891-C153-4FDC-A3DA-7F9074244145}" srcOrd="6" destOrd="0" presId="urn:microsoft.com/office/officeart/2018/layout/CircleProcess"/>
    <dgm:cxn modelId="{28A46187-9C84-48EC-AC29-291685A5E74C}" type="presParOf" srcId="{16E35891-D919-409F-A858-C45D7BC67B64}" destId="{49898BEF-BF41-4F04-BCE5-8057928D7BF3}" srcOrd="7" destOrd="0" presId="urn:microsoft.com/office/officeart/2018/layout/CircleProcess"/>
    <dgm:cxn modelId="{23956423-5F25-45C7-AB43-4A72264306F7}" type="presParOf" srcId="{49898BEF-BF41-4F04-BCE5-8057928D7BF3}" destId="{6817250F-61EC-4514-BB4A-488225A6AA56}" srcOrd="0" destOrd="0" presId="urn:microsoft.com/office/officeart/2018/layout/CircleProcess"/>
    <dgm:cxn modelId="{5498BBDA-8EE6-4532-91F1-4413927A631B}" type="presParOf" srcId="{16E35891-D919-409F-A858-C45D7BC67B64}" destId="{D2DCFE6A-3ABC-44B1-9C64-943A4F08E89A}" srcOrd="8" destOrd="0" presId="urn:microsoft.com/office/officeart/2018/layout/CircleProcess"/>
    <dgm:cxn modelId="{F53CEEDC-AE73-4963-91C7-AB362F62EB5B}" type="presParOf" srcId="{D2DCFE6A-3ABC-44B1-9C64-943A4F08E89A}" destId="{12EE1D81-313E-418D-BB55-AC97AF949B49}" srcOrd="0" destOrd="0" presId="urn:microsoft.com/office/officeart/2018/layout/CircleProcess"/>
    <dgm:cxn modelId="{3A0C373A-0DAB-405A-879F-B33981B93039}" type="presParOf" srcId="{16E35891-D919-409F-A858-C45D7BC67B64}" destId="{1E468638-F2D8-48B7-AFD2-3D1ED0B42B2A}" srcOrd="9" destOrd="0" presId="urn:microsoft.com/office/officeart/2018/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250807-98E1-493D-A701-539F7B8FEC23}" type="doc">
      <dgm:prSet loTypeId="urn:microsoft.com/office/officeart/2016/7/layout/BasicLinearProcessNumbered" loCatId="process" qsTypeId="urn:microsoft.com/office/officeart/2005/8/quickstyle/simple4" qsCatId="simple" csTypeId="urn:microsoft.com/office/officeart/2005/8/colors/colorful5" csCatId="colorful" phldr="1"/>
      <dgm:spPr/>
      <dgm:t>
        <a:bodyPr/>
        <a:lstStyle/>
        <a:p>
          <a:endParaRPr lang="en-GB"/>
        </a:p>
      </dgm:t>
    </dgm:pt>
    <dgm:pt modelId="{CCBF7177-B84C-44AB-B3D8-8566E7662B38}">
      <dgm:prSet phldrT="[Text]"/>
      <dgm:spPr/>
      <dgm:t>
        <a:bodyPr/>
        <a:lstStyle/>
        <a:p>
          <a:r>
            <a:rPr lang="en-US" dirty="0"/>
            <a:t>Assessing the need for a QA Function in the SAI </a:t>
          </a:r>
          <a:endParaRPr lang="en-GB" dirty="0"/>
        </a:p>
      </dgm:t>
    </dgm:pt>
    <dgm:pt modelId="{B531166D-DBE5-4EB9-A390-A9500005B1E2}" type="parTrans" cxnId="{124A2626-ACCB-4FD1-AA59-2B53427256F3}">
      <dgm:prSet/>
      <dgm:spPr/>
      <dgm:t>
        <a:bodyPr/>
        <a:lstStyle/>
        <a:p>
          <a:endParaRPr lang="en-GB"/>
        </a:p>
      </dgm:t>
    </dgm:pt>
    <dgm:pt modelId="{BB35A8D2-E930-426A-A268-5BC380611200}" type="sibTrans" cxnId="{124A2626-ACCB-4FD1-AA59-2B53427256F3}">
      <dgm:prSet phldrT="1"/>
      <dgm:spPr/>
      <dgm:t>
        <a:bodyPr/>
        <a:lstStyle/>
        <a:p>
          <a:r>
            <a:rPr lang="en-GB"/>
            <a:t>1</a:t>
          </a:r>
        </a:p>
      </dgm:t>
    </dgm:pt>
    <dgm:pt modelId="{5A3032E9-407D-4B4E-A1F5-00F1A22EF675}">
      <dgm:prSet phldrT="[Text]"/>
      <dgm:spPr/>
      <dgm:t>
        <a:bodyPr/>
        <a:lstStyle/>
        <a:p>
          <a:r>
            <a:rPr lang="en-US" dirty="0"/>
            <a:t>Developing and maintaining a  QA Policy </a:t>
          </a:r>
          <a:endParaRPr lang="en-GB" dirty="0"/>
        </a:p>
      </dgm:t>
    </dgm:pt>
    <dgm:pt modelId="{BBBFCD2E-C096-414F-9A46-244775DC6390}" type="parTrans" cxnId="{8A83D2EC-6968-4F60-A82A-771438334C72}">
      <dgm:prSet/>
      <dgm:spPr/>
      <dgm:t>
        <a:bodyPr/>
        <a:lstStyle/>
        <a:p>
          <a:endParaRPr lang="en-GB"/>
        </a:p>
      </dgm:t>
    </dgm:pt>
    <dgm:pt modelId="{FB83AEB4-F25D-432B-A267-3651BAF82753}" type="sibTrans" cxnId="{8A83D2EC-6968-4F60-A82A-771438334C72}">
      <dgm:prSet phldrT="2"/>
      <dgm:spPr/>
      <dgm:t>
        <a:bodyPr/>
        <a:lstStyle/>
        <a:p>
          <a:r>
            <a:rPr lang="en-GB"/>
            <a:t>2</a:t>
          </a:r>
        </a:p>
      </dgm:t>
    </dgm:pt>
    <dgm:pt modelId="{F8C15F29-9C00-433A-8F69-C7A0F5B0CF98}">
      <dgm:prSet/>
      <dgm:spPr/>
      <dgm:t>
        <a:bodyPr/>
        <a:lstStyle/>
        <a:p>
          <a:r>
            <a:rPr lang="en-GB" dirty="0"/>
            <a:t>Creating staff awareness of the QA Function</a:t>
          </a:r>
        </a:p>
      </dgm:t>
    </dgm:pt>
    <dgm:pt modelId="{580973A0-6C14-46E7-A324-1D849F29F316}" type="parTrans" cxnId="{B2AB50CC-6BA9-40A0-9337-2616597911BA}">
      <dgm:prSet/>
      <dgm:spPr/>
      <dgm:t>
        <a:bodyPr/>
        <a:lstStyle/>
        <a:p>
          <a:endParaRPr lang="en-GB"/>
        </a:p>
      </dgm:t>
    </dgm:pt>
    <dgm:pt modelId="{0584F765-6862-421F-9E8B-F8A69796FFB6}" type="sibTrans" cxnId="{B2AB50CC-6BA9-40A0-9337-2616597911BA}">
      <dgm:prSet phldrT="3"/>
      <dgm:spPr/>
      <dgm:t>
        <a:bodyPr/>
        <a:lstStyle/>
        <a:p>
          <a:r>
            <a:rPr lang="en-GB"/>
            <a:t>3</a:t>
          </a:r>
        </a:p>
      </dgm:t>
    </dgm:pt>
    <dgm:pt modelId="{F796B59E-E048-40B9-94B8-454BC6E6BF19}">
      <dgm:prSet/>
      <dgm:spPr/>
      <dgm:t>
        <a:bodyPr/>
        <a:lstStyle/>
        <a:p>
          <a:r>
            <a:rPr lang="en-GB" dirty="0"/>
            <a:t>Setting up the QA Function</a:t>
          </a:r>
        </a:p>
      </dgm:t>
    </dgm:pt>
    <dgm:pt modelId="{1C4860D7-C7BE-4D75-819E-386E1D2C250F}" type="parTrans" cxnId="{527B2C7C-F4B8-4AAB-B8F0-0C698FF7FD94}">
      <dgm:prSet/>
      <dgm:spPr/>
      <dgm:t>
        <a:bodyPr/>
        <a:lstStyle/>
        <a:p>
          <a:endParaRPr lang="en-GB"/>
        </a:p>
      </dgm:t>
    </dgm:pt>
    <dgm:pt modelId="{F9101460-70C5-4A9E-BB66-32414E5F90EC}" type="sibTrans" cxnId="{527B2C7C-F4B8-4AAB-B8F0-0C698FF7FD94}">
      <dgm:prSet phldrT="4"/>
      <dgm:spPr/>
      <dgm:t>
        <a:bodyPr/>
        <a:lstStyle/>
        <a:p>
          <a:r>
            <a:rPr lang="en-GB"/>
            <a:t>4</a:t>
          </a:r>
        </a:p>
      </dgm:t>
    </dgm:pt>
    <dgm:pt modelId="{26597AF3-1BD4-48B0-85F0-0DA7A72BC7F6}">
      <dgm:prSet/>
      <dgm:spPr/>
      <dgm:t>
        <a:bodyPr/>
        <a:lstStyle/>
        <a:p>
          <a:r>
            <a:rPr lang="en-GB" dirty="0"/>
            <a:t>Managing the QA Function</a:t>
          </a:r>
        </a:p>
      </dgm:t>
    </dgm:pt>
    <dgm:pt modelId="{33A180D1-A573-4FD0-87D4-9F3D75A98751}" type="parTrans" cxnId="{E4A00E99-4214-41FF-84E5-ACB587858B4E}">
      <dgm:prSet/>
      <dgm:spPr/>
      <dgm:t>
        <a:bodyPr/>
        <a:lstStyle/>
        <a:p>
          <a:endParaRPr lang="en-GB"/>
        </a:p>
      </dgm:t>
    </dgm:pt>
    <dgm:pt modelId="{80DF7E12-D5DB-4154-AECB-7DF4F46A09CD}" type="sibTrans" cxnId="{E4A00E99-4214-41FF-84E5-ACB587858B4E}">
      <dgm:prSet phldrT="5"/>
      <dgm:spPr/>
      <dgm:t>
        <a:bodyPr/>
        <a:lstStyle/>
        <a:p>
          <a:r>
            <a:rPr lang="en-GB"/>
            <a:t>5</a:t>
          </a:r>
        </a:p>
      </dgm:t>
    </dgm:pt>
    <dgm:pt modelId="{BE749E99-3711-45EA-98B9-F65A3376E6AE}" type="pres">
      <dgm:prSet presAssocID="{BD250807-98E1-493D-A701-539F7B8FEC23}" presName="Name0" presStyleCnt="0">
        <dgm:presLayoutVars>
          <dgm:animLvl val="lvl"/>
          <dgm:resizeHandles val="exact"/>
        </dgm:presLayoutVars>
      </dgm:prSet>
      <dgm:spPr/>
    </dgm:pt>
    <dgm:pt modelId="{11985DA1-C986-42BA-8E0A-7342B127CB46}" type="pres">
      <dgm:prSet presAssocID="{CCBF7177-B84C-44AB-B3D8-8566E7662B38}" presName="compositeNode" presStyleCnt="0">
        <dgm:presLayoutVars>
          <dgm:bulletEnabled val="1"/>
        </dgm:presLayoutVars>
      </dgm:prSet>
      <dgm:spPr/>
    </dgm:pt>
    <dgm:pt modelId="{92202432-4146-4AF0-8F34-448D8306E938}" type="pres">
      <dgm:prSet presAssocID="{CCBF7177-B84C-44AB-B3D8-8566E7662B38}" presName="bgRect" presStyleLbl="bgAccFollowNode1" presStyleIdx="0" presStyleCnt="5"/>
      <dgm:spPr/>
    </dgm:pt>
    <dgm:pt modelId="{3C69A34A-52FB-46A2-90BF-8C60F46E6330}" type="pres">
      <dgm:prSet presAssocID="{BB35A8D2-E930-426A-A268-5BC380611200}" presName="sibTransNodeCircle" presStyleLbl="alignNode1" presStyleIdx="0" presStyleCnt="10">
        <dgm:presLayoutVars>
          <dgm:chMax val="0"/>
          <dgm:bulletEnabled/>
        </dgm:presLayoutVars>
      </dgm:prSet>
      <dgm:spPr/>
    </dgm:pt>
    <dgm:pt modelId="{A04A721F-4E54-43B4-8E80-08FCB8626951}" type="pres">
      <dgm:prSet presAssocID="{CCBF7177-B84C-44AB-B3D8-8566E7662B38}" presName="bottomLine" presStyleLbl="alignNode1" presStyleIdx="1" presStyleCnt="10">
        <dgm:presLayoutVars/>
      </dgm:prSet>
      <dgm:spPr/>
    </dgm:pt>
    <dgm:pt modelId="{74173277-A341-4848-82F8-ACE38B28165E}" type="pres">
      <dgm:prSet presAssocID="{CCBF7177-B84C-44AB-B3D8-8566E7662B38}" presName="nodeText" presStyleLbl="bgAccFollowNode1" presStyleIdx="0" presStyleCnt="5">
        <dgm:presLayoutVars>
          <dgm:bulletEnabled val="1"/>
        </dgm:presLayoutVars>
      </dgm:prSet>
      <dgm:spPr/>
    </dgm:pt>
    <dgm:pt modelId="{2BCA1C0A-5945-4923-B89A-D01404414DF3}" type="pres">
      <dgm:prSet presAssocID="{BB35A8D2-E930-426A-A268-5BC380611200}" presName="sibTrans" presStyleCnt="0"/>
      <dgm:spPr/>
    </dgm:pt>
    <dgm:pt modelId="{5B346D59-D840-4DDE-87A1-278CE2B0B3BF}" type="pres">
      <dgm:prSet presAssocID="{5A3032E9-407D-4B4E-A1F5-00F1A22EF675}" presName="compositeNode" presStyleCnt="0">
        <dgm:presLayoutVars>
          <dgm:bulletEnabled val="1"/>
        </dgm:presLayoutVars>
      </dgm:prSet>
      <dgm:spPr/>
    </dgm:pt>
    <dgm:pt modelId="{585A54AC-4314-4960-8A70-26B9F23F7598}" type="pres">
      <dgm:prSet presAssocID="{5A3032E9-407D-4B4E-A1F5-00F1A22EF675}" presName="bgRect" presStyleLbl="bgAccFollowNode1" presStyleIdx="1" presStyleCnt="5"/>
      <dgm:spPr/>
    </dgm:pt>
    <dgm:pt modelId="{C126FF8D-8C3F-41F4-BE14-C623C6A60F10}" type="pres">
      <dgm:prSet presAssocID="{FB83AEB4-F25D-432B-A267-3651BAF82753}" presName="sibTransNodeCircle" presStyleLbl="alignNode1" presStyleIdx="2" presStyleCnt="10">
        <dgm:presLayoutVars>
          <dgm:chMax val="0"/>
          <dgm:bulletEnabled/>
        </dgm:presLayoutVars>
      </dgm:prSet>
      <dgm:spPr/>
    </dgm:pt>
    <dgm:pt modelId="{4202CBD3-9B1E-4100-ABEF-03A631925637}" type="pres">
      <dgm:prSet presAssocID="{5A3032E9-407D-4B4E-A1F5-00F1A22EF675}" presName="bottomLine" presStyleLbl="alignNode1" presStyleIdx="3" presStyleCnt="10">
        <dgm:presLayoutVars/>
      </dgm:prSet>
      <dgm:spPr/>
    </dgm:pt>
    <dgm:pt modelId="{B6835DC2-38F6-42BF-A411-A12E8DF92605}" type="pres">
      <dgm:prSet presAssocID="{5A3032E9-407D-4B4E-A1F5-00F1A22EF675}" presName="nodeText" presStyleLbl="bgAccFollowNode1" presStyleIdx="1" presStyleCnt="5">
        <dgm:presLayoutVars>
          <dgm:bulletEnabled val="1"/>
        </dgm:presLayoutVars>
      </dgm:prSet>
      <dgm:spPr/>
    </dgm:pt>
    <dgm:pt modelId="{00CC4B46-8709-4B94-A193-9A0168CBAF66}" type="pres">
      <dgm:prSet presAssocID="{FB83AEB4-F25D-432B-A267-3651BAF82753}" presName="sibTrans" presStyleCnt="0"/>
      <dgm:spPr/>
    </dgm:pt>
    <dgm:pt modelId="{7ACBB25C-870D-4A07-9BC7-CAFED613A5ED}" type="pres">
      <dgm:prSet presAssocID="{F8C15F29-9C00-433A-8F69-C7A0F5B0CF98}" presName="compositeNode" presStyleCnt="0">
        <dgm:presLayoutVars>
          <dgm:bulletEnabled val="1"/>
        </dgm:presLayoutVars>
      </dgm:prSet>
      <dgm:spPr/>
    </dgm:pt>
    <dgm:pt modelId="{EEC79B4F-2301-448A-A91F-6C0FA547D220}" type="pres">
      <dgm:prSet presAssocID="{F8C15F29-9C00-433A-8F69-C7A0F5B0CF98}" presName="bgRect" presStyleLbl="bgAccFollowNode1" presStyleIdx="2" presStyleCnt="5"/>
      <dgm:spPr/>
    </dgm:pt>
    <dgm:pt modelId="{B6749308-484F-4469-B9CE-C73F563AE31B}" type="pres">
      <dgm:prSet presAssocID="{0584F765-6862-421F-9E8B-F8A69796FFB6}" presName="sibTransNodeCircle" presStyleLbl="alignNode1" presStyleIdx="4" presStyleCnt="10">
        <dgm:presLayoutVars>
          <dgm:chMax val="0"/>
          <dgm:bulletEnabled/>
        </dgm:presLayoutVars>
      </dgm:prSet>
      <dgm:spPr/>
    </dgm:pt>
    <dgm:pt modelId="{8407E231-31D1-4A58-9FA8-E033D822ABC7}" type="pres">
      <dgm:prSet presAssocID="{F8C15F29-9C00-433A-8F69-C7A0F5B0CF98}" presName="bottomLine" presStyleLbl="alignNode1" presStyleIdx="5" presStyleCnt="10">
        <dgm:presLayoutVars/>
      </dgm:prSet>
      <dgm:spPr/>
    </dgm:pt>
    <dgm:pt modelId="{7D32DA58-E0B5-41F3-86B8-0775E1813ABF}" type="pres">
      <dgm:prSet presAssocID="{F8C15F29-9C00-433A-8F69-C7A0F5B0CF98}" presName="nodeText" presStyleLbl="bgAccFollowNode1" presStyleIdx="2" presStyleCnt="5">
        <dgm:presLayoutVars>
          <dgm:bulletEnabled val="1"/>
        </dgm:presLayoutVars>
      </dgm:prSet>
      <dgm:spPr/>
    </dgm:pt>
    <dgm:pt modelId="{D18E1A43-8132-485D-847F-2FCC5DBF3549}" type="pres">
      <dgm:prSet presAssocID="{0584F765-6862-421F-9E8B-F8A69796FFB6}" presName="sibTrans" presStyleCnt="0"/>
      <dgm:spPr/>
    </dgm:pt>
    <dgm:pt modelId="{CB514050-3718-40C2-A0B9-0E4B6BBFEC06}" type="pres">
      <dgm:prSet presAssocID="{F796B59E-E048-40B9-94B8-454BC6E6BF19}" presName="compositeNode" presStyleCnt="0">
        <dgm:presLayoutVars>
          <dgm:bulletEnabled val="1"/>
        </dgm:presLayoutVars>
      </dgm:prSet>
      <dgm:spPr/>
    </dgm:pt>
    <dgm:pt modelId="{B1116592-A6DB-47EB-AC81-25F38623A56F}" type="pres">
      <dgm:prSet presAssocID="{F796B59E-E048-40B9-94B8-454BC6E6BF19}" presName="bgRect" presStyleLbl="bgAccFollowNode1" presStyleIdx="3" presStyleCnt="5"/>
      <dgm:spPr/>
    </dgm:pt>
    <dgm:pt modelId="{CD6E903B-B2B7-471F-BD8C-66DF2372EC34}" type="pres">
      <dgm:prSet presAssocID="{F9101460-70C5-4A9E-BB66-32414E5F90EC}" presName="sibTransNodeCircle" presStyleLbl="alignNode1" presStyleIdx="6" presStyleCnt="10">
        <dgm:presLayoutVars>
          <dgm:chMax val="0"/>
          <dgm:bulletEnabled/>
        </dgm:presLayoutVars>
      </dgm:prSet>
      <dgm:spPr/>
    </dgm:pt>
    <dgm:pt modelId="{F655C94B-0420-4823-A0BC-F283A745F7F0}" type="pres">
      <dgm:prSet presAssocID="{F796B59E-E048-40B9-94B8-454BC6E6BF19}" presName="bottomLine" presStyleLbl="alignNode1" presStyleIdx="7" presStyleCnt="10">
        <dgm:presLayoutVars/>
      </dgm:prSet>
      <dgm:spPr/>
    </dgm:pt>
    <dgm:pt modelId="{4548B392-5C6C-41E7-8DFC-6140D1B07376}" type="pres">
      <dgm:prSet presAssocID="{F796B59E-E048-40B9-94B8-454BC6E6BF19}" presName="nodeText" presStyleLbl="bgAccFollowNode1" presStyleIdx="3" presStyleCnt="5">
        <dgm:presLayoutVars>
          <dgm:bulletEnabled val="1"/>
        </dgm:presLayoutVars>
      </dgm:prSet>
      <dgm:spPr/>
    </dgm:pt>
    <dgm:pt modelId="{5991DC8A-4A24-40FA-8936-4C182F52A936}" type="pres">
      <dgm:prSet presAssocID="{F9101460-70C5-4A9E-BB66-32414E5F90EC}" presName="sibTrans" presStyleCnt="0"/>
      <dgm:spPr/>
    </dgm:pt>
    <dgm:pt modelId="{86A97000-1B45-4838-803D-A0B86C29055E}" type="pres">
      <dgm:prSet presAssocID="{26597AF3-1BD4-48B0-85F0-0DA7A72BC7F6}" presName="compositeNode" presStyleCnt="0">
        <dgm:presLayoutVars>
          <dgm:bulletEnabled val="1"/>
        </dgm:presLayoutVars>
      </dgm:prSet>
      <dgm:spPr/>
    </dgm:pt>
    <dgm:pt modelId="{B17BD398-F187-4530-921A-EBFCF29E0861}" type="pres">
      <dgm:prSet presAssocID="{26597AF3-1BD4-48B0-85F0-0DA7A72BC7F6}" presName="bgRect" presStyleLbl="bgAccFollowNode1" presStyleIdx="4" presStyleCnt="5"/>
      <dgm:spPr/>
    </dgm:pt>
    <dgm:pt modelId="{EE22E4BA-A2F1-4169-B33A-9787ADF64485}" type="pres">
      <dgm:prSet presAssocID="{80DF7E12-D5DB-4154-AECB-7DF4F46A09CD}" presName="sibTransNodeCircle" presStyleLbl="alignNode1" presStyleIdx="8" presStyleCnt="10">
        <dgm:presLayoutVars>
          <dgm:chMax val="0"/>
          <dgm:bulletEnabled/>
        </dgm:presLayoutVars>
      </dgm:prSet>
      <dgm:spPr/>
    </dgm:pt>
    <dgm:pt modelId="{FFEEAAB9-E7C7-4FC2-A855-8653C7378FC7}" type="pres">
      <dgm:prSet presAssocID="{26597AF3-1BD4-48B0-85F0-0DA7A72BC7F6}" presName="bottomLine" presStyleLbl="alignNode1" presStyleIdx="9" presStyleCnt="10">
        <dgm:presLayoutVars/>
      </dgm:prSet>
      <dgm:spPr/>
    </dgm:pt>
    <dgm:pt modelId="{944DE132-1B10-4A0C-9786-4818BCDEFF91}" type="pres">
      <dgm:prSet presAssocID="{26597AF3-1BD4-48B0-85F0-0DA7A72BC7F6}" presName="nodeText" presStyleLbl="bgAccFollowNode1" presStyleIdx="4" presStyleCnt="5">
        <dgm:presLayoutVars>
          <dgm:bulletEnabled val="1"/>
        </dgm:presLayoutVars>
      </dgm:prSet>
      <dgm:spPr/>
    </dgm:pt>
  </dgm:ptLst>
  <dgm:cxnLst>
    <dgm:cxn modelId="{5449CC05-0876-4A3D-A2BC-2AAF71CBB7E8}" type="presOf" srcId="{26597AF3-1BD4-48B0-85F0-0DA7A72BC7F6}" destId="{B17BD398-F187-4530-921A-EBFCF29E0861}" srcOrd="0" destOrd="0" presId="urn:microsoft.com/office/officeart/2016/7/layout/BasicLinearProcessNumbered"/>
    <dgm:cxn modelId="{467B3516-EDC3-41FD-876A-DE432DEB17B2}" type="presOf" srcId="{FB83AEB4-F25D-432B-A267-3651BAF82753}" destId="{C126FF8D-8C3F-41F4-BE14-C623C6A60F10}" srcOrd="0" destOrd="0" presId="urn:microsoft.com/office/officeart/2016/7/layout/BasicLinearProcessNumbered"/>
    <dgm:cxn modelId="{DD5DFA18-3C20-477D-9D09-619069368DBC}" type="presOf" srcId="{80DF7E12-D5DB-4154-AECB-7DF4F46A09CD}" destId="{EE22E4BA-A2F1-4169-B33A-9787ADF64485}" srcOrd="0" destOrd="0" presId="urn:microsoft.com/office/officeart/2016/7/layout/BasicLinearProcessNumbered"/>
    <dgm:cxn modelId="{124A2626-ACCB-4FD1-AA59-2B53427256F3}" srcId="{BD250807-98E1-493D-A701-539F7B8FEC23}" destId="{CCBF7177-B84C-44AB-B3D8-8566E7662B38}" srcOrd="0" destOrd="0" parTransId="{B531166D-DBE5-4EB9-A390-A9500005B1E2}" sibTransId="{BB35A8D2-E930-426A-A268-5BC380611200}"/>
    <dgm:cxn modelId="{D8795F2D-FF48-4ED8-BCA3-CF63C669FA50}" type="presOf" srcId="{5A3032E9-407D-4B4E-A1F5-00F1A22EF675}" destId="{585A54AC-4314-4960-8A70-26B9F23F7598}" srcOrd="0" destOrd="0" presId="urn:microsoft.com/office/officeart/2016/7/layout/BasicLinearProcessNumbered"/>
    <dgm:cxn modelId="{A5E2E03D-EE7E-4C86-97BE-A0BFE809268A}" type="presOf" srcId="{F796B59E-E048-40B9-94B8-454BC6E6BF19}" destId="{B1116592-A6DB-47EB-AC81-25F38623A56F}" srcOrd="0" destOrd="0" presId="urn:microsoft.com/office/officeart/2016/7/layout/BasicLinearProcessNumbered"/>
    <dgm:cxn modelId="{D4918140-69EB-4399-9F88-31FBCC424477}" type="presOf" srcId="{5A3032E9-407D-4B4E-A1F5-00F1A22EF675}" destId="{B6835DC2-38F6-42BF-A411-A12E8DF92605}" srcOrd="1" destOrd="0" presId="urn:microsoft.com/office/officeart/2016/7/layout/BasicLinearProcessNumbered"/>
    <dgm:cxn modelId="{ADC8B44F-3817-4722-8897-9A9E26063672}" type="presOf" srcId="{CCBF7177-B84C-44AB-B3D8-8566E7662B38}" destId="{74173277-A341-4848-82F8-ACE38B28165E}" srcOrd="1" destOrd="0" presId="urn:microsoft.com/office/officeart/2016/7/layout/BasicLinearProcessNumbered"/>
    <dgm:cxn modelId="{38D9E572-7120-44B7-86FA-40D7E398D9C0}" type="presOf" srcId="{BD250807-98E1-493D-A701-539F7B8FEC23}" destId="{BE749E99-3711-45EA-98B9-F65A3376E6AE}" srcOrd="0" destOrd="0" presId="urn:microsoft.com/office/officeart/2016/7/layout/BasicLinearProcessNumbered"/>
    <dgm:cxn modelId="{527B2C7C-F4B8-4AAB-B8F0-0C698FF7FD94}" srcId="{BD250807-98E1-493D-A701-539F7B8FEC23}" destId="{F796B59E-E048-40B9-94B8-454BC6E6BF19}" srcOrd="3" destOrd="0" parTransId="{1C4860D7-C7BE-4D75-819E-386E1D2C250F}" sibTransId="{F9101460-70C5-4A9E-BB66-32414E5F90EC}"/>
    <dgm:cxn modelId="{54535C80-4885-49E9-83D4-B27B8BF94310}" type="presOf" srcId="{F8C15F29-9C00-433A-8F69-C7A0F5B0CF98}" destId="{EEC79B4F-2301-448A-A91F-6C0FA547D220}" srcOrd="0" destOrd="0" presId="urn:microsoft.com/office/officeart/2016/7/layout/BasicLinearProcessNumbered"/>
    <dgm:cxn modelId="{E4A00E99-4214-41FF-84E5-ACB587858B4E}" srcId="{BD250807-98E1-493D-A701-539F7B8FEC23}" destId="{26597AF3-1BD4-48B0-85F0-0DA7A72BC7F6}" srcOrd="4" destOrd="0" parTransId="{33A180D1-A573-4FD0-87D4-9F3D75A98751}" sibTransId="{80DF7E12-D5DB-4154-AECB-7DF4F46A09CD}"/>
    <dgm:cxn modelId="{C18805A6-18AC-4D66-BC33-32E4800F68EA}" type="presOf" srcId="{F796B59E-E048-40B9-94B8-454BC6E6BF19}" destId="{4548B392-5C6C-41E7-8DFC-6140D1B07376}" srcOrd="1" destOrd="0" presId="urn:microsoft.com/office/officeart/2016/7/layout/BasicLinearProcessNumbered"/>
    <dgm:cxn modelId="{CE4E40C7-2038-4C1A-B2AF-C53C6649A5B4}" type="presOf" srcId="{BB35A8D2-E930-426A-A268-5BC380611200}" destId="{3C69A34A-52FB-46A2-90BF-8C60F46E6330}" srcOrd="0" destOrd="0" presId="urn:microsoft.com/office/officeart/2016/7/layout/BasicLinearProcessNumbered"/>
    <dgm:cxn modelId="{B2AB50CC-6BA9-40A0-9337-2616597911BA}" srcId="{BD250807-98E1-493D-A701-539F7B8FEC23}" destId="{F8C15F29-9C00-433A-8F69-C7A0F5B0CF98}" srcOrd="2" destOrd="0" parTransId="{580973A0-6C14-46E7-A324-1D849F29F316}" sibTransId="{0584F765-6862-421F-9E8B-F8A69796FFB6}"/>
    <dgm:cxn modelId="{6A76A2D2-3261-4CF0-AEEB-F965E155C6B4}" type="presOf" srcId="{CCBF7177-B84C-44AB-B3D8-8566E7662B38}" destId="{92202432-4146-4AF0-8F34-448D8306E938}" srcOrd="0" destOrd="0" presId="urn:microsoft.com/office/officeart/2016/7/layout/BasicLinearProcessNumbered"/>
    <dgm:cxn modelId="{C03B7DD4-510B-4D82-9F2E-6CD9CA17AB1E}" type="presOf" srcId="{0584F765-6862-421F-9E8B-F8A69796FFB6}" destId="{B6749308-484F-4469-B9CE-C73F563AE31B}" srcOrd="0" destOrd="0" presId="urn:microsoft.com/office/officeart/2016/7/layout/BasicLinearProcessNumbered"/>
    <dgm:cxn modelId="{116875E4-5EAF-494F-96C4-B35019B8E93F}" type="presOf" srcId="{F8C15F29-9C00-433A-8F69-C7A0F5B0CF98}" destId="{7D32DA58-E0B5-41F3-86B8-0775E1813ABF}" srcOrd="1" destOrd="0" presId="urn:microsoft.com/office/officeart/2016/7/layout/BasicLinearProcessNumbered"/>
    <dgm:cxn modelId="{8A83D2EC-6968-4F60-A82A-771438334C72}" srcId="{BD250807-98E1-493D-A701-539F7B8FEC23}" destId="{5A3032E9-407D-4B4E-A1F5-00F1A22EF675}" srcOrd="1" destOrd="0" parTransId="{BBBFCD2E-C096-414F-9A46-244775DC6390}" sibTransId="{FB83AEB4-F25D-432B-A267-3651BAF82753}"/>
    <dgm:cxn modelId="{79FC5EF2-12E2-4F63-9D03-7EDE34705AA3}" type="presOf" srcId="{F9101460-70C5-4A9E-BB66-32414E5F90EC}" destId="{CD6E903B-B2B7-471F-BD8C-66DF2372EC34}" srcOrd="0" destOrd="0" presId="urn:microsoft.com/office/officeart/2016/7/layout/BasicLinearProcessNumbered"/>
    <dgm:cxn modelId="{F9125EFF-780E-403E-933D-22EDDF6D92F1}" type="presOf" srcId="{26597AF3-1BD4-48B0-85F0-0DA7A72BC7F6}" destId="{944DE132-1B10-4A0C-9786-4818BCDEFF91}" srcOrd="1" destOrd="0" presId="urn:microsoft.com/office/officeart/2016/7/layout/BasicLinearProcessNumbered"/>
    <dgm:cxn modelId="{866E0EDF-AB13-48D6-AAEF-BE27E5378D5D}" type="presParOf" srcId="{BE749E99-3711-45EA-98B9-F65A3376E6AE}" destId="{11985DA1-C986-42BA-8E0A-7342B127CB46}" srcOrd="0" destOrd="0" presId="urn:microsoft.com/office/officeart/2016/7/layout/BasicLinearProcessNumbered"/>
    <dgm:cxn modelId="{9FF3EBE1-742D-49E5-A051-BBEB5403AF54}" type="presParOf" srcId="{11985DA1-C986-42BA-8E0A-7342B127CB46}" destId="{92202432-4146-4AF0-8F34-448D8306E938}" srcOrd="0" destOrd="0" presId="urn:microsoft.com/office/officeart/2016/7/layout/BasicLinearProcessNumbered"/>
    <dgm:cxn modelId="{DC6E76EC-A6B1-4679-A807-9F2B3058703E}" type="presParOf" srcId="{11985DA1-C986-42BA-8E0A-7342B127CB46}" destId="{3C69A34A-52FB-46A2-90BF-8C60F46E6330}" srcOrd="1" destOrd="0" presId="urn:microsoft.com/office/officeart/2016/7/layout/BasicLinearProcessNumbered"/>
    <dgm:cxn modelId="{00C9FC2C-DF8F-42C6-9507-9958DA33464F}" type="presParOf" srcId="{11985DA1-C986-42BA-8E0A-7342B127CB46}" destId="{A04A721F-4E54-43B4-8E80-08FCB8626951}" srcOrd="2" destOrd="0" presId="urn:microsoft.com/office/officeart/2016/7/layout/BasicLinearProcessNumbered"/>
    <dgm:cxn modelId="{D14BF6A3-5446-45E7-9B06-E5E552F0F0FE}" type="presParOf" srcId="{11985DA1-C986-42BA-8E0A-7342B127CB46}" destId="{74173277-A341-4848-82F8-ACE38B28165E}" srcOrd="3" destOrd="0" presId="urn:microsoft.com/office/officeart/2016/7/layout/BasicLinearProcessNumbered"/>
    <dgm:cxn modelId="{41E43F55-8D27-4A7C-A23F-4852E21E815E}" type="presParOf" srcId="{BE749E99-3711-45EA-98B9-F65A3376E6AE}" destId="{2BCA1C0A-5945-4923-B89A-D01404414DF3}" srcOrd="1" destOrd="0" presId="urn:microsoft.com/office/officeart/2016/7/layout/BasicLinearProcessNumbered"/>
    <dgm:cxn modelId="{A05D017B-616F-4981-AFEA-E5A844FC5AB1}" type="presParOf" srcId="{BE749E99-3711-45EA-98B9-F65A3376E6AE}" destId="{5B346D59-D840-4DDE-87A1-278CE2B0B3BF}" srcOrd="2" destOrd="0" presId="urn:microsoft.com/office/officeart/2016/7/layout/BasicLinearProcessNumbered"/>
    <dgm:cxn modelId="{78DB13CE-F7A6-4E90-BE23-6074FABFD9BA}" type="presParOf" srcId="{5B346D59-D840-4DDE-87A1-278CE2B0B3BF}" destId="{585A54AC-4314-4960-8A70-26B9F23F7598}" srcOrd="0" destOrd="0" presId="urn:microsoft.com/office/officeart/2016/7/layout/BasicLinearProcessNumbered"/>
    <dgm:cxn modelId="{C941FA3E-600D-4935-9469-711EA7534B51}" type="presParOf" srcId="{5B346D59-D840-4DDE-87A1-278CE2B0B3BF}" destId="{C126FF8D-8C3F-41F4-BE14-C623C6A60F10}" srcOrd="1" destOrd="0" presId="urn:microsoft.com/office/officeart/2016/7/layout/BasicLinearProcessNumbered"/>
    <dgm:cxn modelId="{1D5EB721-6B36-4BC6-908A-440569C95F22}" type="presParOf" srcId="{5B346D59-D840-4DDE-87A1-278CE2B0B3BF}" destId="{4202CBD3-9B1E-4100-ABEF-03A631925637}" srcOrd="2" destOrd="0" presId="urn:microsoft.com/office/officeart/2016/7/layout/BasicLinearProcessNumbered"/>
    <dgm:cxn modelId="{F9CF0460-4FA9-48F6-9A99-375EE76BEFAD}" type="presParOf" srcId="{5B346D59-D840-4DDE-87A1-278CE2B0B3BF}" destId="{B6835DC2-38F6-42BF-A411-A12E8DF92605}" srcOrd="3" destOrd="0" presId="urn:microsoft.com/office/officeart/2016/7/layout/BasicLinearProcessNumbered"/>
    <dgm:cxn modelId="{4D8D13DA-3EAC-4CD2-AF54-168837191301}" type="presParOf" srcId="{BE749E99-3711-45EA-98B9-F65A3376E6AE}" destId="{00CC4B46-8709-4B94-A193-9A0168CBAF66}" srcOrd="3" destOrd="0" presId="urn:microsoft.com/office/officeart/2016/7/layout/BasicLinearProcessNumbered"/>
    <dgm:cxn modelId="{D3EB1471-1A30-4C8C-9463-C45767B4CA9E}" type="presParOf" srcId="{BE749E99-3711-45EA-98B9-F65A3376E6AE}" destId="{7ACBB25C-870D-4A07-9BC7-CAFED613A5ED}" srcOrd="4" destOrd="0" presId="urn:microsoft.com/office/officeart/2016/7/layout/BasicLinearProcessNumbered"/>
    <dgm:cxn modelId="{85AD09C9-1F59-4C67-9543-272BC01427E1}" type="presParOf" srcId="{7ACBB25C-870D-4A07-9BC7-CAFED613A5ED}" destId="{EEC79B4F-2301-448A-A91F-6C0FA547D220}" srcOrd="0" destOrd="0" presId="urn:microsoft.com/office/officeart/2016/7/layout/BasicLinearProcessNumbered"/>
    <dgm:cxn modelId="{509BF776-4DD6-421B-ABDD-B8E05EE6ACAF}" type="presParOf" srcId="{7ACBB25C-870D-4A07-9BC7-CAFED613A5ED}" destId="{B6749308-484F-4469-B9CE-C73F563AE31B}" srcOrd="1" destOrd="0" presId="urn:microsoft.com/office/officeart/2016/7/layout/BasicLinearProcessNumbered"/>
    <dgm:cxn modelId="{1C112479-9A6B-4C81-B24D-631A267F1CC6}" type="presParOf" srcId="{7ACBB25C-870D-4A07-9BC7-CAFED613A5ED}" destId="{8407E231-31D1-4A58-9FA8-E033D822ABC7}" srcOrd="2" destOrd="0" presId="urn:microsoft.com/office/officeart/2016/7/layout/BasicLinearProcessNumbered"/>
    <dgm:cxn modelId="{9677E97C-90B6-4D3D-9BBB-BE5D022BD3CE}" type="presParOf" srcId="{7ACBB25C-870D-4A07-9BC7-CAFED613A5ED}" destId="{7D32DA58-E0B5-41F3-86B8-0775E1813ABF}" srcOrd="3" destOrd="0" presId="urn:microsoft.com/office/officeart/2016/7/layout/BasicLinearProcessNumbered"/>
    <dgm:cxn modelId="{F7C93927-8F74-427C-9A1F-9E0B7FFA69D2}" type="presParOf" srcId="{BE749E99-3711-45EA-98B9-F65A3376E6AE}" destId="{D18E1A43-8132-485D-847F-2FCC5DBF3549}" srcOrd="5" destOrd="0" presId="urn:microsoft.com/office/officeart/2016/7/layout/BasicLinearProcessNumbered"/>
    <dgm:cxn modelId="{37332BCA-033C-4EF6-98D0-F820E5A11BA7}" type="presParOf" srcId="{BE749E99-3711-45EA-98B9-F65A3376E6AE}" destId="{CB514050-3718-40C2-A0B9-0E4B6BBFEC06}" srcOrd="6" destOrd="0" presId="urn:microsoft.com/office/officeart/2016/7/layout/BasicLinearProcessNumbered"/>
    <dgm:cxn modelId="{D00F5BA8-7E2A-49D2-B409-9299B88AFC02}" type="presParOf" srcId="{CB514050-3718-40C2-A0B9-0E4B6BBFEC06}" destId="{B1116592-A6DB-47EB-AC81-25F38623A56F}" srcOrd="0" destOrd="0" presId="urn:microsoft.com/office/officeart/2016/7/layout/BasicLinearProcessNumbered"/>
    <dgm:cxn modelId="{1AEDF1F7-398B-46AB-9258-63D9DD162B38}" type="presParOf" srcId="{CB514050-3718-40C2-A0B9-0E4B6BBFEC06}" destId="{CD6E903B-B2B7-471F-BD8C-66DF2372EC34}" srcOrd="1" destOrd="0" presId="urn:microsoft.com/office/officeart/2016/7/layout/BasicLinearProcessNumbered"/>
    <dgm:cxn modelId="{B63DC8F0-8341-4216-92D8-313E96BF5E10}" type="presParOf" srcId="{CB514050-3718-40C2-A0B9-0E4B6BBFEC06}" destId="{F655C94B-0420-4823-A0BC-F283A745F7F0}" srcOrd="2" destOrd="0" presId="urn:microsoft.com/office/officeart/2016/7/layout/BasicLinearProcessNumbered"/>
    <dgm:cxn modelId="{338B74EC-1124-490B-BF6C-F89EF34B833D}" type="presParOf" srcId="{CB514050-3718-40C2-A0B9-0E4B6BBFEC06}" destId="{4548B392-5C6C-41E7-8DFC-6140D1B07376}" srcOrd="3" destOrd="0" presId="urn:microsoft.com/office/officeart/2016/7/layout/BasicLinearProcessNumbered"/>
    <dgm:cxn modelId="{706B66DE-EB8E-47F4-A49E-E6C7ECEC783C}" type="presParOf" srcId="{BE749E99-3711-45EA-98B9-F65A3376E6AE}" destId="{5991DC8A-4A24-40FA-8936-4C182F52A936}" srcOrd="7" destOrd="0" presId="urn:microsoft.com/office/officeart/2016/7/layout/BasicLinearProcessNumbered"/>
    <dgm:cxn modelId="{F8127736-0DB0-4C05-A9FB-D93D0A147EDE}" type="presParOf" srcId="{BE749E99-3711-45EA-98B9-F65A3376E6AE}" destId="{86A97000-1B45-4838-803D-A0B86C29055E}" srcOrd="8" destOrd="0" presId="urn:microsoft.com/office/officeart/2016/7/layout/BasicLinearProcessNumbered"/>
    <dgm:cxn modelId="{30F7EC4B-161F-4427-8E0D-6A2D5E5B40D8}" type="presParOf" srcId="{86A97000-1B45-4838-803D-A0B86C29055E}" destId="{B17BD398-F187-4530-921A-EBFCF29E0861}" srcOrd="0" destOrd="0" presId="urn:microsoft.com/office/officeart/2016/7/layout/BasicLinearProcessNumbered"/>
    <dgm:cxn modelId="{9E42D8A0-8200-4E21-A7A5-A2EACB2D3C9D}" type="presParOf" srcId="{86A97000-1B45-4838-803D-A0B86C29055E}" destId="{EE22E4BA-A2F1-4169-B33A-9787ADF64485}" srcOrd="1" destOrd="0" presId="urn:microsoft.com/office/officeart/2016/7/layout/BasicLinearProcessNumbered"/>
    <dgm:cxn modelId="{C531B2FF-4F8D-42CE-8624-8B4569076558}" type="presParOf" srcId="{86A97000-1B45-4838-803D-A0B86C29055E}" destId="{FFEEAAB9-E7C7-4FC2-A855-8653C7378FC7}" srcOrd="2" destOrd="0" presId="urn:microsoft.com/office/officeart/2016/7/layout/BasicLinearProcessNumbered"/>
    <dgm:cxn modelId="{F1EA7668-2B4B-40DB-A7FC-AC5A86EA2EC7}" type="presParOf" srcId="{86A97000-1B45-4838-803D-A0B86C29055E}" destId="{944DE132-1B10-4A0C-9786-4818BCDEFF91}"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04290B2-A209-4D59-9152-ABEA951D4AA5}" type="doc">
      <dgm:prSet loTypeId="urn:microsoft.com/office/officeart/2016/7/layout/ChevronBlockProcess" loCatId="process" qsTypeId="urn:microsoft.com/office/officeart/2005/8/quickstyle/simple2" qsCatId="simple" csTypeId="urn:microsoft.com/office/officeart/2005/8/colors/colorful5" csCatId="colorful" phldr="1"/>
      <dgm:spPr/>
      <dgm:t>
        <a:bodyPr/>
        <a:lstStyle/>
        <a:p>
          <a:endParaRPr lang="en-US"/>
        </a:p>
      </dgm:t>
    </dgm:pt>
    <dgm:pt modelId="{63AF73B3-FA39-40F9-A1ED-479FCB95D78F}">
      <dgm:prSet phldrT="[Text]"/>
      <dgm:spPr/>
      <dgm:t>
        <a:bodyPr/>
        <a:lstStyle/>
        <a:p>
          <a:r>
            <a:rPr lang="en-US" b="1" dirty="0"/>
            <a:t>Planning</a:t>
          </a:r>
        </a:p>
      </dgm:t>
    </dgm:pt>
    <dgm:pt modelId="{54AFB5AC-8B68-440F-AC83-904E98415924}" type="parTrans" cxnId="{7BA0917A-C6CD-430E-8A13-35DD6CADFC50}">
      <dgm:prSet/>
      <dgm:spPr/>
      <dgm:t>
        <a:bodyPr/>
        <a:lstStyle/>
        <a:p>
          <a:endParaRPr lang="en-US"/>
        </a:p>
      </dgm:t>
    </dgm:pt>
    <dgm:pt modelId="{45F1947A-E08D-4C64-B7A0-991BF7B79F1E}" type="sibTrans" cxnId="{7BA0917A-C6CD-430E-8A13-35DD6CADFC50}">
      <dgm:prSet/>
      <dgm:spPr/>
      <dgm:t>
        <a:bodyPr/>
        <a:lstStyle/>
        <a:p>
          <a:endParaRPr lang="en-US"/>
        </a:p>
      </dgm:t>
    </dgm:pt>
    <dgm:pt modelId="{EBD615DB-9263-480D-9AE1-A37D189D05CE}">
      <dgm:prSet phldrT="[Text]"/>
      <dgm:spPr/>
      <dgm:t>
        <a:bodyPr/>
        <a:lstStyle/>
        <a:p>
          <a:pPr>
            <a:buFont typeface="Wingdings" panose="05000000000000000000" pitchFamily="2" charset="2"/>
            <a:buNone/>
          </a:pPr>
          <a:r>
            <a:rPr lang="en-US" dirty="0"/>
            <a:t>Determine objective</a:t>
          </a:r>
        </a:p>
      </dgm:t>
    </dgm:pt>
    <dgm:pt modelId="{2E0A2C2D-825B-4972-9AC8-A031442DC15E}" type="parTrans" cxnId="{A00534C4-B945-45B9-9431-1FCD9052231A}">
      <dgm:prSet/>
      <dgm:spPr/>
      <dgm:t>
        <a:bodyPr/>
        <a:lstStyle/>
        <a:p>
          <a:endParaRPr lang="en-US"/>
        </a:p>
      </dgm:t>
    </dgm:pt>
    <dgm:pt modelId="{83F7A524-818B-43D1-BD56-4E4A9698CFB0}" type="sibTrans" cxnId="{A00534C4-B945-45B9-9431-1FCD9052231A}">
      <dgm:prSet/>
      <dgm:spPr/>
      <dgm:t>
        <a:bodyPr/>
        <a:lstStyle/>
        <a:p>
          <a:endParaRPr lang="en-US"/>
        </a:p>
      </dgm:t>
    </dgm:pt>
    <dgm:pt modelId="{45580A7B-E711-4C20-AC25-331DA95C7C42}">
      <dgm:prSet phldrT="[Text]"/>
      <dgm:spPr/>
      <dgm:t>
        <a:bodyPr/>
        <a:lstStyle/>
        <a:p>
          <a:pPr>
            <a:buFont typeface="Arial" panose="020B0604020202020204" pitchFamily="34" charset="0"/>
            <a:buChar char="•"/>
          </a:pPr>
          <a:r>
            <a:rPr lang="en-US" dirty="0"/>
            <a:t>Prepare overall strategy</a:t>
          </a:r>
        </a:p>
      </dgm:t>
    </dgm:pt>
    <dgm:pt modelId="{D5D9B018-1316-4DF5-9C23-40ECAD51A2EA}" type="parTrans" cxnId="{A7562923-74D6-468D-923C-832DB7FCBBB1}">
      <dgm:prSet/>
      <dgm:spPr/>
      <dgm:t>
        <a:bodyPr/>
        <a:lstStyle/>
        <a:p>
          <a:endParaRPr lang="en-US"/>
        </a:p>
      </dgm:t>
    </dgm:pt>
    <dgm:pt modelId="{90A96174-1526-4EB3-96C8-8D704EBE783A}" type="sibTrans" cxnId="{A7562923-74D6-468D-923C-832DB7FCBBB1}">
      <dgm:prSet/>
      <dgm:spPr/>
      <dgm:t>
        <a:bodyPr/>
        <a:lstStyle/>
        <a:p>
          <a:endParaRPr lang="en-US"/>
        </a:p>
      </dgm:t>
    </dgm:pt>
    <dgm:pt modelId="{162CD89E-E195-4598-90DA-B25C8A435B71}">
      <dgm:prSet phldrT="[Text]"/>
      <dgm:spPr/>
      <dgm:t>
        <a:bodyPr/>
        <a:lstStyle/>
        <a:p>
          <a:r>
            <a:rPr lang="en-US" b="1"/>
            <a:t>Conducting</a:t>
          </a:r>
        </a:p>
      </dgm:t>
    </dgm:pt>
    <dgm:pt modelId="{4919258B-4F17-4871-B06D-F0B5A50C49B0}" type="parTrans" cxnId="{E1EC1035-5161-4B76-A5E4-AC42EF7BF3D7}">
      <dgm:prSet/>
      <dgm:spPr/>
      <dgm:t>
        <a:bodyPr/>
        <a:lstStyle/>
        <a:p>
          <a:endParaRPr lang="en-US"/>
        </a:p>
      </dgm:t>
    </dgm:pt>
    <dgm:pt modelId="{825A9B7B-D3F2-4806-BACE-120083DA3467}" type="sibTrans" cxnId="{E1EC1035-5161-4B76-A5E4-AC42EF7BF3D7}">
      <dgm:prSet/>
      <dgm:spPr/>
      <dgm:t>
        <a:bodyPr/>
        <a:lstStyle/>
        <a:p>
          <a:endParaRPr lang="en-US"/>
        </a:p>
      </dgm:t>
    </dgm:pt>
    <dgm:pt modelId="{551E2485-0EE6-49FB-A31C-6A4BDD786D4D}">
      <dgm:prSet phldrT="[Text]"/>
      <dgm:spPr/>
      <dgm:t>
        <a:bodyPr/>
        <a:lstStyle/>
        <a:p>
          <a:r>
            <a:rPr lang="en-US"/>
            <a:t>Apply QA tools</a:t>
          </a:r>
        </a:p>
      </dgm:t>
    </dgm:pt>
    <dgm:pt modelId="{D7B41221-2982-4789-8CBA-41ADA79DEB97}" type="parTrans" cxnId="{84EED606-56F3-4544-A943-23054580E772}">
      <dgm:prSet/>
      <dgm:spPr/>
      <dgm:t>
        <a:bodyPr/>
        <a:lstStyle/>
        <a:p>
          <a:endParaRPr lang="en-US"/>
        </a:p>
      </dgm:t>
    </dgm:pt>
    <dgm:pt modelId="{874CB080-13C0-4D7F-B8C1-EBF19AA902F5}" type="sibTrans" cxnId="{84EED606-56F3-4544-A943-23054580E772}">
      <dgm:prSet/>
      <dgm:spPr/>
      <dgm:t>
        <a:bodyPr/>
        <a:lstStyle/>
        <a:p>
          <a:endParaRPr lang="en-US"/>
        </a:p>
      </dgm:t>
    </dgm:pt>
    <dgm:pt modelId="{C654F439-417B-4E3B-8A24-7C256537B17C}">
      <dgm:prSet phldrT="[Text]"/>
      <dgm:spPr/>
      <dgm:t>
        <a:bodyPr/>
        <a:lstStyle/>
        <a:p>
          <a:r>
            <a:rPr lang="en-US" b="1"/>
            <a:t>Reporting</a:t>
          </a:r>
        </a:p>
      </dgm:t>
    </dgm:pt>
    <dgm:pt modelId="{255F87D5-EF59-4835-9BE4-659D057F7D44}" type="parTrans" cxnId="{92AB2273-4419-4118-82BB-E6D3ABE12B5C}">
      <dgm:prSet/>
      <dgm:spPr/>
      <dgm:t>
        <a:bodyPr/>
        <a:lstStyle/>
        <a:p>
          <a:endParaRPr lang="en-US"/>
        </a:p>
      </dgm:t>
    </dgm:pt>
    <dgm:pt modelId="{7076A69B-75E8-47F6-8D8F-F39AEF254EE4}" type="sibTrans" cxnId="{92AB2273-4419-4118-82BB-E6D3ABE12B5C}">
      <dgm:prSet/>
      <dgm:spPr/>
      <dgm:t>
        <a:bodyPr/>
        <a:lstStyle/>
        <a:p>
          <a:endParaRPr lang="en-US"/>
        </a:p>
      </dgm:t>
    </dgm:pt>
    <dgm:pt modelId="{90F39389-5A49-44A3-A6FE-748DFB6C7258}">
      <dgm:prSet phldrT="[Text]"/>
      <dgm:spPr/>
      <dgm:t>
        <a:bodyPr/>
        <a:lstStyle/>
        <a:p>
          <a:r>
            <a:rPr lang="en-US"/>
            <a:t>Discuss Preliminary Findings with Management</a:t>
          </a:r>
        </a:p>
      </dgm:t>
    </dgm:pt>
    <dgm:pt modelId="{4144EBDA-6D72-4FD7-AD42-4DEE6075A7D9}" type="parTrans" cxnId="{6EAB4884-F1C3-453A-B868-B1B4FBB3022B}">
      <dgm:prSet/>
      <dgm:spPr/>
      <dgm:t>
        <a:bodyPr/>
        <a:lstStyle/>
        <a:p>
          <a:endParaRPr lang="en-US"/>
        </a:p>
      </dgm:t>
    </dgm:pt>
    <dgm:pt modelId="{4825DA9D-A0DB-45EB-9F02-3D3D43D38C45}" type="sibTrans" cxnId="{6EAB4884-F1C3-453A-B868-B1B4FBB3022B}">
      <dgm:prSet/>
      <dgm:spPr/>
      <dgm:t>
        <a:bodyPr/>
        <a:lstStyle/>
        <a:p>
          <a:endParaRPr lang="en-US"/>
        </a:p>
      </dgm:t>
    </dgm:pt>
    <dgm:pt modelId="{48AD47F0-DE2D-4500-B03C-8E5C90F4766F}">
      <dgm:prSet/>
      <dgm:spPr/>
      <dgm:t>
        <a:bodyPr/>
        <a:lstStyle/>
        <a:p>
          <a:r>
            <a:rPr lang="en-US" b="1"/>
            <a:t>Completion and Review</a:t>
          </a:r>
        </a:p>
      </dgm:t>
    </dgm:pt>
    <dgm:pt modelId="{FB60378E-4D9B-4221-BA79-128F3DE34613}" type="parTrans" cxnId="{3D6C09B7-908F-4B28-9441-9B52582FF6EA}">
      <dgm:prSet/>
      <dgm:spPr/>
      <dgm:t>
        <a:bodyPr/>
        <a:lstStyle/>
        <a:p>
          <a:endParaRPr lang="en-US"/>
        </a:p>
      </dgm:t>
    </dgm:pt>
    <dgm:pt modelId="{C93529A5-B0FE-453D-A2A5-236FD93B6F7A}" type="sibTrans" cxnId="{3D6C09B7-908F-4B28-9441-9B52582FF6EA}">
      <dgm:prSet/>
      <dgm:spPr/>
      <dgm:t>
        <a:bodyPr/>
        <a:lstStyle/>
        <a:p>
          <a:endParaRPr lang="en-US"/>
        </a:p>
      </dgm:t>
    </dgm:pt>
    <dgm:pt modelId="{7A74855D-E530-4283-8B76-F0A67B4163F4}">
      <dgm:prSet/>
      <dgm:spPr/>
      <dgm:t>
        <a:bodyPr/>
        <a:lstStyle/>
        <a:p>
          <a:r>
            <a:rPr lang="en-US" b="1"/>
            <a:t>Follow-up</a:t>
          </a:r>
        </a:p>
      </dgm:t>
    </dgm:pt>
    <dgm:pt modelId="{B8CEB0BB-BD70-49A6-A53B-BDBB0B33BD8D}" type="parTrans" cxnId="{4D3311D1-F518-4501-86BC-2B1D9E2E3182}">
      <dgm:prSet/>
      <dgm:spPr/>
      <dgm:t>
        <a:bodyPr/>
        <a:lstStyle/>
        <a:p>
          <a:endParaRPr lang="en-US"/>
        </a:p>
      </dgm:t>
    </dgm:pt>
    <dgm:pt modelId="{1145357E-6698-45BB-A22F-1DBFDF533697}" type="sibTrans" cxnId="{4D3311D1-F518-4501-86BC-2B1D9E2E3182}">
      <dgm:prSet/>
      <dgm:spPr/>
      <dgm:t>
        <a:bodyPr/>
        <a:lstStyle/>
        <a:p>
          <a:endParaRPr lang="en-US"/>
        </a:p>
      </dgm:t>
    </dgm:pt>
    <dgm:pt modelId="{8298B999-1C05-428F-B72C-41CCABAEF576}">
      <dgm:prSet phldrT="[Text]"/>
      <dgm:spPr/>
      <dgm:t>
        <a:bodyPr/>
        <a:lstStyle/>
        <a:p>
          <a:pPr>
            <a:buFont typeface="Arial" panose="020B0604020202020204" pitchFamily="34" charset="0"/>
            <a:buChar char="•"/>
          </a:pPr>
          <a:r>
            <a:rPr lang="en-US" dirty="0"/>
            <a:t>Scope, timeline and approach</a:t>
          </a:r>
        </a:p>
      </dgm:t>
    </dgm:pt>
    <dgm:pt modelId="{0E9734B4-CED7-4E6D-97A9-23A997DF36FC}" type="parTrans" cxnId="{71B56F45-A2D8-4642-A123-B5623FFA19BC}">
      <dgm:prSet/>
      <dgm:spPr/>
      <dgm:t>
        <a:bodyPr/>
        <a:lstStyle/>
        <a:p>
          <a:endParaRPr lang="en-US"/>
        </a:p>
      </dgm:t>
    </dgm:pt>
    <dgm:pt modelId="{C9FB49A3-BF06-4CD6-AF49-834447BB8A33}" type="sibTrans" cxnId="{71B56F45-A2D8-4642-A123-B5623FFA19BC}">
      <dgm:prSet/>
      <dgm:spPr/>
      <dgm:t>
        <a:bodyPr/>
        <a:lstStyle/>
        <a:p>
          <a:endParaRPr lang="en-US"/>
        </a:p>
      </dgm:t>
    </dgm:pt>
    <dgm:pt modelId="{0732D44F-7C7F-4A33-A26B-EEF3782CFBC7}">
      <dgm:prSet phldrT="[Text]"/>
      <dgm:spPr/>
      <dgm:t>
        <a:bodyPr/>
        <a:lstStyle/>
        <a:p>
          <a:pPr>
            <a:buFont typeface="Arial" panose="020B0604020202020204" pitchFamily="34" charset="0"/>
            <a:buChar char="•"/>
          </a:pPr>
          <a:r>
            <a:rPr lang="en-US" dirty="0"/>
            <a:t>Understanding of audit engagement</a:t>
          </a:r>
        </a:p>
      </dgm:t>
    </dgm:pt>
    <dgm:pt modelId="{9E574F69-E429-40DF-8BFD-AB639C52A4D2}" type="parTrans" cxnId="{9315042F-DCB2-47A6-9793-BDDE95BE7606}">
      <dgm:prSet/>
      <dgm:spPr/>
      <dgm:t>
        <a:bodyPr/>
        <a:lstStyle/>
        <a:p>
          <a:endParaRPr lang="en-US"/>
        </a:p>
      </dgm:t>
    </dgm:pt>
    <dgm:pt modelId="{52C47A6D-C687-48D3-BDBC-831622A9271E}" type="sibTrans" cxnId="{9315042F-DCB2-47A6-9793-BDDE95BE7606}">
      <dgm:prSet/>
      <dgm:spPr/>
      <dgm:t>
        <a:bodyPr/>
        <a:lstStyle/>
        <a:p>
          <a:endParaRPr lang="en-US"/>
        </a:p>
      </dgm:t>
    </dgm:pt>
    <dgm:pt modelId="{384484A2-1E7A-4F0B-A45F-520A0447F11E}">
      <dgm:prSet phldrT="[Text]"/>
      <dgm:spPr/>
      <dgm:t>
        <a:bodyPr/>
        <a:lstStyle/>
        <a:p>
          <a:pPr>
            <a:buFont typeface="Arial" panose="020B0604020202020204" pitchFamily="34" charset="0"/>
            <a:buChar char="•"/>
          </a:pPr>
          <a:r>
            <a:rPr lang="en-US" dirty="0"/>
            <a:t>Understanding of audit methodology</a:t>
          </a:r>
        </a:p>
      </dgm:t>
    </dgm:pt>
    <dgm:pt modelId="{35C5D1B7-D1CF-4164-8735-93D2116658B5}" type="parTrans" cxnId="{C60E1B41-37B1-4F1E-9EBC-8A159247C79A}">
      <dgm:prSet/>
      <dgm:spPr/>
      <dgm:t>
        <a:bodyPr/>
        <a:lstStyle/>
        <a:p>
          <a:endParaRPr lang="en-US"/>
        </a:p>
      </dgm:t>
    </dgm:pt>
    <dgm:pt modelId="{603490A6-1303-40A8-AD0F-5795AB77C300}" type="sibTrans" cxnId="{C60E1B41-37B1-4F1E-9EBC-8A159247C79A}">
      <dgm:prSet/>
      <dgm:spPr/>
      <dgm:t>
        <a:bodyPr/>
        <a:lstStyle/>
        <a:p>
          <a:endParaRPr lang="en-US"/>
        </a:p>
      </dgm:t>
    </dgm:pt>
    <dgm:pt modelId="{EA9BCF86-0148-4D26-A384-7A572F7A8CCA}">
      <dgm:prSet phldrT="[Text]"/>
      <dgm:spPr/>
      <dgm:t>
        <a:bodyPr/>
        <a:lstStyle/>
        <a:p>
          <a:r>
            <a:rPr lang="en-US"/>
            <a:t>Gather Evidence</a:t>
          </a:r>
        </a:p>
      </dgm:t>
    </dgm:pt>
    <dgm:pt modelId="{FDCA4AB7-D8A9-41AC-8EAE-A9C2C89FAD5E}" type="parTrans" cxnId="{DB0295AC-5686-4965-B98E-5A73D41615DA}">
      <dgm:prSet/>
      <dgm:spPr/>
      <dgm:t>
        <a:bodyPr/>
        <a:lstStyle/>
        <a:p>
          <a:endParaRPr lang="en-US"/>
        </a:p>
      </dgm:t>
    </dgm:pt>
    <dgm:pt modelId="{CD5E9135-02D5-4D57-8681-6F7A0EDDF433}" type="sibTrans" cxnId="{DB0295AC-5686-4965-B98E-5A73D41615DA}">
      <dgm:prSet/>
      <dgm:spPr/>
      <dgm:t>
        <a:bodyPr/>
        <a:lstStyle/>
        <a:p>
          <a:endParaRPr lang="en-US"/>
        </a:p>
      </dgm:t>
    </dgm:pt>
    <dgm:pt modelId="{440489D9-9CD0-4EEB-B717-5E71847768A1}">
      <dgm:prSet/>
      <dgm:spPr/>
      <dgm:t>
        <a:bodyPr/>
        <a:lstStyle/>
        <a:p>
          <a:r>
            <a:rPr lang="en-US"/>
            <a:t>Evaluate findings</a:t>
          </a:r>
        </a:p>
      </dgm:t>
    </dgm:pt>
    <dgm:pt modelId="{93B1AA70-71EB-4540-BC01-3679AD520DB9}" type="parTrans" cxnId="{D17C3EFE-0CE1-4595-975A-D2970D40248D}">
      <dgm:prSet/>
      <dgm:spPr/>
      <dgm:t>
        <a:bodyPr/>
        <a:lstStyle/>
        <a:p>
          <a:endParaRPr lang="en-US"/>
        </a:p>
      </dgm:t>
    </dgm:pt>
    <dgm:pt modelId="{65554CAA-21FF-43C6-A4D7-8E4F03ED8072}" type="sibTrans" cxnId="{D17C3EFE-0CE1-4595-975A-D2970D40248D}">
      <dgm:prSet/>
      <dgm:spPr/>
      <dgm:t>
        <a:bodyPr/>
        <a:lstStyle/>
        <a:p>
          <a:endParaRPr lang="en-US"/>
        </a:p>
      </dgm:t>
    </dgm:pt>
    <dgm:pt modelId="{E14556EA-3F30-4032-B5AC-C0DBC66238D8}">
      <dgm:prSet/>
      <dgm:spPr/>
      <dgm:t>
        <a:bodyPr/>
        <a:lstStyle/>
        <a:p>
          <a:r>
            <a:rPr lang="en-US"/>
            <a:t>Draw conclusions and propose recommendations</a:t>
          </a:r>
        </a:p>
      </dgm:t>
    </dgm:pt>
    <dgm:pt modelId="{91E7F1C3-B2B9-4097-AC90-AEF86665F382}" type="parTrans" cxnId="{1803DB65-B39E-40B0-879A-7099D49C802A}">
      <dgm:prSet/>
      <dgm:spPr/>
      <dgm:t>
        <a:bodyPr/>
        <a:lstStyle/>
        <a:p>
          <a:endParaRPr lang="en-US"/>
        </a:p>
      </dgm:t>
    </dgm:pt>
    <dgm:pt modelId="{8CCD8529-5237-4CBC-B589-0FEAFD160450}" type="sibTrans" cxnId="{1803DB65-B39E-40B0-879A-7099D49C802A}">
      <dgm:prSet/>
      <dgm:spPr/>
      <dgm:t>
        <a:bodyPr/>
        <a:lstStyle/>
        <a:p>
          <a:endParaRPr lang="en-US"/>
        </a:p>
      </dgm:t>
    </dgm:pt>
    <dgm:pt modelId="{B0D5D94F-1BF1-4EC2-BE3E-145E91815B88}">
      <dgm:prSet/>
      <dgm:spPr/>
      <dgm:t>
        <a:bodyPr/>
        <a:lstStyle/>
        <a:p>
          <a:r>
            <a:rPr lang="en-US"/>
            <a:t>Discuss with Audit Engagement Team</a:t>
          </a:r>
        </a:p>
      </dgm:t>
    </dgm:pt>
    <dgm:pt modelId="{25E7FCAC-7152-448D-AE3D-6F93E59F6F85}" type="parTrans" cxnId="{ED341FE9-F7CF-49F0-800D-A6983F2B4E76}">
      <dgm:prSet/>
      <dgm:spPr/>
      <dgm:t>
        <a:bodyPr/>
        <a:lstStyle/>
        <a:p>
          <a:endParaRPr lang="en-US"/>
        </a:p>
      </dgm:t>
    </dgm:pt>
    <dgm:pt modelId="{439BAB74-108D-479E-84D1-824A20BCA847}" type="sibTrans" cxnId="{ED341FE9-F7CF-49F0-800D-A6983F2B4E76}">
      <dgm:prSet/>
      <dgm:spPr/>
      <dgm:t>
        <a:bodyPr/>
        <a:lstStyle/>
        <a:p>
          <a:endParaRPr lang="en-US"/>
        </a:p>
      </dgm:t>
    </dgm:pt>
    <dgm:pt modelId="{AB395B79-ED00-4A0F-9E1B-26FB5AAA588C}">
      <dgm:prSet phldrT="[Text]"/>
      <dgm:spPr/>
      <dgm:t>
        <a:bodyPr/>
        <a:lstStyle/>
        <a:p>
          <a:r>
            <a:rPr lang="en-US"/>
            <a:t>Prepare draft report</a:t>
          </a:r>
        </a:p>
      </dgm:t>
    </dgm:pt>
    <dgm:pt modelId="{6C1FAB43-6537-46B3-930A-58382A5C7BB4}" type="parTrans" cxnId="{0F369963-37E0-4996-A734-D4EE770F5C65}">
      <dgm:prSet/>
      <dgm:spPr/>
      <dgm:t>
        <a:bodyPr/>
        <a:lstStyle/>
        <a:p>
          <a:endParaRPr lang="en-US"/>
        </a:p>
      </dgm:t>
    </dgm:pt>
    <dgm:pt modelId="{A3551A6C-B35B-457B-8F73-CB8A7E0B9CE8}" type="sibTrans" cxnId="{0F369963-37E0-4996-A734-D4EE770F5C65}">
      <dgm:prSet/>
      <dgm:spPr/>
      <dgm:t>
        <a:bodyPr/>
        <a:lstStyle/>
        <a:p>
          <a:endParaRPr lang="en-US"/>
        </a:p>
      </dgm:t>
    </dgm:pt>
    <dgm:pt modelId="{9741D534-2E5C-4A83-919C-2C6C6F75C370}">
      <dgm:prSet phldrT="[Text]"/>
      <dgm:spPr/>
      <dgm:t>
        <a:bodyPr/>
        <a:lstStyle/>
        <a:p>
          <a:r>
            <a:rPr lang="en-US"/>
            <a:t>Conduct exit meeting</a:t>
          </a:r>
        </a:p>
      </dgm:t>
    </dgm:pt>
    <dgm:pt modelId="{D810F5E2-DB49-4544-96FF-82F4E1112D48}" type="parTrans" cxnId="{807047F5-8475-4403-88F0-3F9EFEC72C07}">
      <dgm:prSet/>
      <dgm:spPr/>
      <dgm:t>
        <a:bodyPr/>
        <a:lstStyle/>
        <a:p>
          <a:endParaRPr lang="en-US"/>
        </a:p>
      </dgm:t>
    </dgm:pt>
    <dgm:pt modelId="{AD972DB8-09D4-46F1-AA36-3D6ED097BC84}" type="sibTrans" cxnId="{807047F5-8475-4403-88F0-3F9EFEC72C07}">
      <dgm:prSet/>
      <dgm:spPr/>
      <dgm:t>
        <a:bodyPr/>
        <a:lstStyle/>
        <a:p>
          <a:endParaRPr lang="en-US"/>
        </a:p>
      </dgm:t>
    </dgm:pt>
    <dgm:pt modelId="{79D1C7C4-D4A3-49C6-835E-CE96728764F9}">
      <dgm:prSet phldrT="[Text]"/>
      <dgm:spPr/>
      <dgm:t>
        <a:bodyPr/>
        <a:lstStyle/>
        <a:p>
          <a:r>
            <a:rPr lang="en-US"/>
            <a:t>Obtain comments from Management</a:t>
          </a:r>
        </a:p>
      </dgm:t>
    </dgm:pt>
    <dgm:pt modelId="{D9907C7C-122B-40B3-BB6A-59EA62A00D37}" type="parTrans" cxnId="{FF0F9DDF-6CB3-4DDB-87E2-6032997ED04F}">
      <dgm:prSet/>
      <dgm:spPr/>
      <dgm:t>
        <a:bodyPr/>
        <a:lstStyle/>
        <a:p>
          <a:endParaRPr lang="en-US"/>
        </a:p>
      </dgm:t>
    </dgm:pt>
    <dgm:pt modelId="{B5394EB3-C9BB-42D7-AA8E-0FAB3326E345}" type="sibTrans" cxnId="{FF0F9DDF-6CB3-4DDB-87E2-6032997ED04F}">
      <dgm:prSet/>
      <dgm:spPr/>
      <dgm:t>
        <a:bodyPr/>
        <a:lstStyle/>
        <a:p>
          <a:endParaRPr lang="en-US"/>
        </a:p>
      </dgm:t>
    </dgm:pt>
    <dgm:pt modelId="{7AD1DEDF-76C2-4251-92C0-46658014552D}">
      <dgm:prSet phldrT="[Text]"/>
      <dgm:spPr/>
      <dgm:t>
        <a:bodyPr/>
        <a:lstStyle/>
        <a:p>
          <a:r>
            <a:rPr lang="en-US"/>
            <a:t>Incorporate comments of management in the report</a:t>
          </a:r>
        </a:p>
      </dgm:t>
    </dgm:pt>
    <dgm:pt modelId="{0899380B-E65C-42AC-AC5F-396E28F38578}" type="parTrans" cxnId="{7EF14CCB-9203-4B77-BDE3-CEA5BD25575D}">
      <dgm:prSet/>
      <dgm:spPr/>
      <dgm:t>
        <a:bodyPr/>
        <a:lstStyle/>
        <a:p>
          <a:endParaRPr lang="en-US"/>
        </a:p>
      </dgm:t>
    </dgm:pt>
    <dgm:pt modelId="{AFB58D51-4B62-4134-A477-911D408802FE}" type="sibTrans" cxnId="{7EF14CCB-9203-4B77-BDE3-CEA5BD25575D}">
      <dgm:prSet/>
      <dgm:spPr/>
      <dgm:t>
        <a:bodyPr/>
        <a:lstStyle/>
        <a:p>
          <a:endParaRPr lang="en-US"/>
        </a:p>
      </dgm:t>
    </dgm:pt>
    <dgm:pt modelId="{9345FA4E-FFFF-463D-9A41-C5CDEB6DAC02}">
      <dgm:prSet phldrT="[Text]"/>
      <dgm:spPr/>
      <dgm:t>
        <a:bodyPr/>
        <a:lstStyle/>
        <a:p>
          <a:r>
            <a:rPr lang="en-US"/>
            <a:t>Finalize &amp; issue report</a:t>
          </a:r>
        </a:p>
      </dgm:t>
    </dgm:pt>
    <dgm:pt modelId="{48549D16-6B75-4919-A4F6-8DED987C0731}" type="parTrans" cxnId="{CAF7102E-DC96-48E5-A621-C70AF1CFBF1B}">
      <dgm:prSet/>
      <dgm:spPr/>
      <dgm:t>
        <a:bodyPr/>
        <a:lstStyle/>
        <a:p>
          <a:endParaRPr lang="en-US"/>
        </a:p>
      </dgm:t>
    </dgm:pt>
    <dgm:pt modelId="{3E5955E8-147C-4B8D-A4E8-66828D0B4824}" type="sibTrans" cxnId="{CAF7102E-DC96-48E5-A621-C70AF1CFBF1B}">
      <dgm:prSet/>
      <dgm:spPr/>
      <dgm:t>
        <a:bodyPr/>
        <a:lstStyle/>
        <a:p>
          <a:endParaRPr lang="en-US"/>
        </a:p>
      </dgm:t>
    </dgm:pt>
    <dgm:pt modelId="{DD45BF6E-210F-49A2-BA91-0DEDE252995A}">
      <dgm:prSet/>
      <dgm:spPr/>
      <dgm:t>
        <a:bodyPr/>
        <a:lstStyle/>
        <a:p>
          <a:r>
            <a:rPr lang="en-US"/>
            <a:t>Review the implementation of the recommendations</a:t>
          </a:r>
        </a:p>
      </dgm:t>
    </dgm:pt>
    <dgm:pt modelId="{9ACFB74C-78A5-42C7-87B8-77B7D2461B1F}" type="parTrans" cxnId="{FEB23D51-1BD2-4447-ACA7-18FD623ED42E}">
      <dgm:prSet/>
      <dgm:spPr/>
      <dgm:t>
        <a:bodyPr/>
        <a:lstStyle/>
        <a:p>
          <a:endParaRPr lang="en-US"/>
        </a:p>
      </dgm:t>
    </dgm:pt>
    <dgm:pt modelId="{E2DC67AD-58E7-4C92-9819-C143A48D2255}" type="sibTrans" cxnId="{FEB23D51-1BD2-4447-ACA7-18FD623ED42E}">
      <dgm:prSet/>
      <dgm:spPr/>
      <dgm:t>
        <a:bodyPr/>
        <a:lstStyle/>
        <a:p>
          <a:endParaRPr lang="en-US"/>
        </a:p>
      </dgm:t>
    </dgm:pt>
    <dgm:pt modelId="{87092352-9CF4-43A3-829E-30283D4BDB59}">
      <dgm:prSet/>
      <dgm:spPr/>
      <dgm:t>
        <a:bodyPr/>
        <a:lstStyle/>
        <a:p>
          <a:r>
            <a:rPr lang="en-US"/>
            <a:t>Issue Follow-up report</a:t>
          </a:r>
        </a:p>
      </dgm:t>
    </dgm:pt>
    <dgm:pt modelId="{898ED0E6-3268-45E9-88CE-96E0EC13AF7F}" type="parTrans" cxnId="{A3172E48-CF89-456A-B971-4AB979F5DA7B}">
      <dgm:prSet/>
      <dgm:spPr/>
      <dgm:t>
        <a:bodyPr/>
        <a:lstStyle/>
        <a:p>
          <a:endParaRPr lang="en-US"/>
        </a:p>
      </dgm:t>
    </dgm:pt>
    <dgm:pt modelId="{0950281A-3B30-4075-8A36-8ED70D5238F3}" type="sibTrans" cxnId="{A3172E48-CF89-456A-B971-4AB979F5DA7B}">
      <dgm:prSet/>
      <dgm:spPr/>
      <dgm:t>
        <a:bodyPr/>
        <a:lstStyle/>
        <a:p>
          <a:endParaRPr lang="en-US"/>
        </a:p>
      </dgm:t>
    </dgm:pt>
    <dgm:pt modelId="{BFF342F6-5C11-419A-9FFD-E22C8057976E}">
      <dgm:prSet phldrT="[Text]"/>
      <dgm:spPr/>
      <dgm:t>
        <a:bodyPr/>
        <a:lstStyle/>
        <a:p>
          <a:pPr>
            <a:buFont typeface="Arial" panose="020B0604020202020204" pitchFamily="34" charset="0"/>
            <a:buChar char="•"/>
          </a:pPr>
          <a:r>
            <a:rPr lang="en-US" dirty="0"/>
            <a:t>QA review methodology </a:t>
          </a:r>
        </a:p>
      </dgm:t>
    </dgm:pt>
    <dgm:pt modelId="{1A6DB3EF-080A-484F-A0FD-A147DF470F45}" type="parTrans" cxnId="{948DDB95-50B4-42F3-B692-86FBA9DEF19C}">
      <dgm:prSet/>
      <dgm:spPr/>
      <dgm:t>
        <a:bodyPr/>
        <a:lstStyle/>
        <a:p>
          <a:endParaRPr lang="en-US"/>
        </a:p>
      </dgm:t>
    </dgm:pt>
    <dgm:pt modelId="{D5BE0733-A253-4849-9B20-92E139083CC5}" type="sibTrans" cxnId="{948DDB95-50B4-42F3-B692-86FBA9DEF19C}">
      <dgm:prSet/>
      <dgm:spPr/>
      <dgm:t>
        <a:bodyPr/>
        <a:lstStyle/>
        <a:p>
          <a:endParaRPr lang="en-US"/>
        </a:p>
      </dgm:t>
    </dgm:pt>
    <dgm:pt modelId="{9FA739D6-FB5D-4687-BAD4-08A7DDB692EA}">
      <dgm:prSet phldrT="[Text]"/>
      <dgm:spPr/>
      <dgm:t>
        <a:bodyPr/>
        <a:lstStyle/>
        <a:p>
          <a:pPr>
            <a:buNone/>
          </a:pPr>
          <a:endParaRPr lang="en-US" dirty="0"/>
        </a:p>
      </dgm:t>
    </dgm:pt>
    <dgm:pt modelId="{0D044BD0-B33F-4DD8-A54C-41B9FEB0BB2A}" type="parTrans" cxnId="{8B10BBD0-8FD2-460F-B6A5-2DB33B8332BC}">
      <dgm:prSet/>
      <dgm:spPr/>
      <dgm:t>
        <a:bodyPr/>
        <a:lstStyle/>
        <a:p>
          <a:endParaRPr lang="en-US"/>
        </a:p>
      </dgm:t>
    </dgm:pt>
    <dgm:pt modelId="{CD2573D1-317F-4A3E-BDEE-24AAFDD3F7E8}" type="sibTrans" cxnId="{8B10BBD0-8FD2-460F-B6A5-2DB33B8332BC}">
      <dgm:prSet/>
      <dgm:spPr/>
      <dgm:t>
        <a:bodyPr/>
        <a:lstStyle/>
        <a:p>
          <a:endParaRPr lang="en-US"/>
        </a:p>
      </dgm:t>
    </dgm:pt>
    <dgm:pt modelId="{B3BFFDEA-812B-4329-8826-1EFAD8A99428}">
      <dgm:prSet phldrT="[Text]"/>
      <dgm:spPr/>
      <dgm:t>
        <a:bodyPr/>
        <a:lstStyle/>
        <a:p>
          <a:pPr>
            <a:buFont typeface="Arial" panose="020B0604020202020204" pitchFamily="34" charset="0"/>
            <a:buChar char="•"/>
          </a:pPr>
          <a:r>
            <a:rPr lang="en-US"/>
            <a:t>Design review procedures</a:t>
          </a:r>
        </a:p>
      </dgm:t>
    </dgm:pt>
    <dgm:pt modelId="{15CE7238-9766-4E96-A875-EB56286598D5}" type="parTrans" cxnId="{7DB969CA-5194-470C-A6E4-9392A8F72A48}">
      <dgm:prSet/>
      <dgm:spPr/>
      <dgm:t>
        <a:bodyPr/>
        <a:lstStyle/>
        <a:p>
          <a:endParaRPr lang="en-US"/>
        </a:p>
      </dgm:t>
    </dgm:pt>
    <dgm:pt modelId="{2941A04B-BC70-4474-808F-948FF3AE3023}" type="sibTrans" cxnId="{7DB969CA-5194-470C-A6E4-9392A8F72A48}">
      <dgm:prSet/>
      <dgm:spPr/>
      <dgm:t>
        <a:bodyPr/>
        <a:lstStyle/>
        <a:p>
          <a:endParaRPr lang="en-US"/>
        </a:p>
      </dgm:t>
    </dgm:pt>
    <dgm:pt modelId="{FF270675-6920-4F7D-A418-EF37806D3F08}">
      <dgm:prSet phldrT="[Text]"/>
      <dgm:spPr/>
      <dgm:t>
        <a:bodyPr/>
        <a:lstStyle/>
        <a:p>
          <a:r>
            <a:rPr lang="en-US"/>
            <a:t>Perform General Procedures</a:t>
          </a:r>
        </a:p>
      </dgm:t>
    </dgm:pt>
    <dgm:pt modelId="{551B946B-AE8C-4DCD-A95C-6F7E16C219C0}" type="parTrans" cxnId="{84FC9706-BC7A-44C1-8111-5352B5E4F04D}">
      <dgm:prSet/>
      <dgm:spPr/>
      <dgm:t>
        <a:bodyPr/>
        <a:lstStyle/>
        <a:p>
          <a:endParaRPr lang="en-US"/>
        </a:p>
      </dgm:t>
    </dgm:pt>
    <dgm:pt modelId="{54E921AA-6F8B-44C3-9BAB-87DCA66C4420}" type="sibTrans" cxnId="{84FC9706-BC7A-44C1-8111-5352B5E4F04D}">
      <dgm:prSet/>
      <dgm:spPr/>
      <dgm:t>
        <a:bodyPr/>
        <a:lstStyle/>
        <a:p>
          <a:endParaRPr lang="en-US"/>
        </a:p>
      </dgm:t>
    </dgm:pt>
    <dgm:pt modelId="{DEF3C8B1-E416-4C86-9310-9FDABF6D72D6}">
      <dgm:prSet phldrT="[Text]"/>
      <dgm:spPr/>
      <dgm:t>
        <a:bodyPr/>
        <a:lstStyle/>
        <a:p>
          <a:r>
            <a:rPr lang="en-US"/>
            <a:t>Monitor quality of review</a:t>
          </a:r>
        </a:p>
      </dgm:t>
    </dgm:pt>
    <dgm:pt modelId="{DE428061-049B-422F-989D-C64C03EF8C4F}" type="parTrans" cxnId="{61F70664-8860-417A-8127-5B52D090C0E0}">
      <dgm:prSet/>
      <dgm:spPr/>
      <dgm:t>
        <a:bodyPr/>
        <a:lstStyle/>
        <a:p>
          <a:endParaRPr lang="en-US"/>
        </a:p>
      </dgm:t>
    </dgm:pt>
    <dgm:pt modelId="{328BA2E7-02EF-491E-B3BF-87A1397EA451}" type="sibTrans" cxnId="{61F70664-8860-417A-8127-5B52D090C0E0}">
      <dgm:prSet/>
      <dgm:spPr/>
      <dgm:t>
        <a:bodyPr/>
        <a:lstStyle/>
        <a:p>
          <a:endParaRPr lang="en-US"/>
        </a:p>
      </dgm:t>
    </dgm:pt>
    <dgm:pt modelId="{569C1C20-052E-40B3-986D-A321943CE88B}" type="pres">
      <dgm:prSet presAssocID="{204290B2-A209-4D59-9152-ABEA951D4AA5}" presName="Name0" presStyleCnt="0">
        <dgm:presLayoutVars>
          <dgm:dir/>
          <dgm:animLvl val="lvl"/>
          <dgm:resizeHandles val="exact"/>
        </dgm:presLayoutVars>
      </dgm:prSet>
      <dgm:spPr/>
    </dgm:pt>
    <dgm:pt modelId="{2077429B-72DA-4B65-BF12-7336FC70A1DA}" type="pres">
      <dgm:prSet presAssocID="{63AF73B3-FA39-40F9-A1ED-479FCB95D78F}" presName="composite" presStyleCnt="0"/>
      <dgm:spPr/>
    </dgm:pt>
    <dgm:pt modelId="{2CCC4FD0-0827-4F1B-9812-D7A3E206DAB6}" type="pres">
      <dgm:prSet presAssocID="{63AF73B3-FA39-40F9-A1ED-479FCB95D78F}" presName="parTx" presStyleLbl="alignNode1" presStyleIdx="0" presStyleCnt="5">
        <dgm:presLayoutVars>
          <dgm:chMax val="0"/>
          <dgm:chPref val="0"/>
        </dgm:presLayoutVars>
      </dgm:prSet>
      <dgm:spPr/>
    </dgm:pt>
    <dgm:pt modelId="{1292755B-F5DF-46D9-A1F7-198BAF230C6A}" type="pres">
      <dgm:prSet presAssocID="{63AF73B3-FA39-40F9-A1ED-479FCB95D78F}" presName="desTx" presStyleLbl="alignAccFollowNode1" presStyleIdx="0" presStyleCnt="5">
        <dgm:presLayoutVars/>
      </dgm:prSet>
      <dgm:spPr/>
    </dgm:pt>
    <dgm:pt modelId="{3BE29BA5-A755-463B-AA07-AE40F2287BA2}" type="pres">
      <dgm:prSet presAssocID="{45F1947A-E08D-4C64-B7A0-991BF7B79F1E}" presName="space" presStyleCnt="0"/>
      <dgm:spPr/>
    </dgm:pt>
    <dgm:pt modelId="{4B5736CF-5BF6-403E-9E8F-55F1D0BE510E}" type="pres">
      <dgm:prSet presAssocID="{162CD89E-E195-4598-90DA-B25C8A435B71}" presName="composite" presStyleCnt="0"/>
      <dgm:spPr/>
    </dgm:pt>
    <dgm:pt modelId="{91E92F40-827E-4A1A-9889-D096F7248D74}" type="pres">
      <dgm:prSet presAssocID="{162CD89E-E195-4598-90DA-B25C8A435B71}" presName="parTx" presStyleLbl="alignNode1" presStyleIdx="1" presStyleCnt="5">
        <dgm:presLayoutVars>
          <dgm:chMax val="0"/>
          <dgm:chPref val="0"/>
        </dgm:presLayoutVars>
      </dgm:prSet>
      <dgm:spPr/>
    </dgm:pt>
    <dgm:pt modelId="{003286DD-FDEC-4322-B675-81EBCD9E5D81}" type="pres">
      <dgm:prSet presAssocID="{162CD89E-E195-4598-90DA-B25C8A435B71}" presName="desTx" presStyleLbl="alignAccFollowNode1" presStyleIdx="1" presStyleCnt="5">
        <dgm:presLayoutVars/>
      </dgm:prSet>
      <dgm:spPr/>
    </dgm:pt>
    <dgm:pt modelId="{91774432-CDD4-4C8F-893F-29B89C40179D}" type="pres">
      <dgm:prSet presAssocID="{825A9B7B-D3F2-4806-BACE-120083DA3467}" presName="space" presStyleCnt="0"/>
      <dgm:spPr/>
    </dgm:pt>
    <dgm:pt modelId="{3FF0AECA-B8D8-42EC-B201-A301D05EE2E0}" type="pres">
      <dgm:prSet presAssocID="{48AD47F0-DE2D-4500-B03C-8E5C90F4766F}" presName="composite" presStyleCnt="0"/>
      <dgm:spPr/>
    </dgm:pt>
    <dgm:pt modelId="{FA6D6682-4C0F-46C2-A6AC-FCC445A2C0C1}" type="pres">
      <dgm:prSet presAssocID="{48AD47F0-DE2D-4500-B03C-8E5C90F4766F}" presName="parTx" presStyleLbl="alignNode1" presStyleIdx="2" presStyleCnt="5">
        <dgm:presLayoutVars>
          <dgm:chMax val="0"/>
          <dgm:chPref val="0"/>
        </dgm:presLayoutVars>
      </dgm:prSet>
      <dgm:spPr/>
    </dgm:pt>
    <dgm:pt modelId="{C89EC26A-80C1-4669-A8E1-76BCB86F8234}" type="pres">
      <dgm:prSet presAssocID="{48AD47F0-DE2D-4500-B03C-8E5C90F4766F}" presName="desTx" presStyleLbl="alignAccFollowNode1" presStyleIdx="2" presStyleCnt="5">
        <dgm:presLayoutVars/>
      </dgm:prSet>
      <dgm:spPr/>
    </dgm:pt>
    <dgm:pt modelId="{E442F2F3-0D6C-4C0B-9C19-2BEAA3D3B7EE}" type="pres">
      <dgm:prSet presAssocID="{C93529A5-B0FE-453D-A2A5-236FD93B6F7A}" presName="space" presStyleCnt="0"/>
      <dgm:spPr/>
    </dgm:pt>
    <dgm:pt modelId="{6DFDF473-5EB0-4F86-919C-9DCCC9E1A9A9}" type="pres">
      <dgm:prSet presAssocID="{C654F439-417B-4E3B-8A24-7C256537B17C}" presName="composite" presStyleCnt="0"/>
      <dgm:spPr/>
    </dgm:pt>
    <dgm:pt modelId="{A24AAA59-0E9A-496B-9252-8BAF40D78215}" type="pres">
      <dgm:prSet presAssocID="{C654F439-417B-4E3B-8A24-7C256537B17C}" presName="parTx" presStyleLbl="alignNode1" presStyleIdx="3" presStyleCnt="5">
        <dgm:presLayoutVars>
          <dgm:chMax val="0"/>
          <dgm:chPref val="0"/>
        </dgm:presLayoutVars>
      </dgm:prSet>
      <dgm:spPr/>
    </dgm:pt>
    <dgm:pt modelId="{BF692D4B-C183-4640-B6EF-3499B6DB322A}" type="pres">
      <dgm:prSet presAssocID="{C654F439-417B-4E3B-8A24-7C256537B17C}" presName="desTx" presStyleLbl="alignAccFollowNode1" presStyleIdx="3" presStyleCnt="5">
        <dgm:presLayoutVars/>
      </dgm:prSet>
      <dgm:spPr/>
    </dgm:pt>
    <dgm:pt modelId="{AEA5969E-5666-42F6-9459-09227DD363D2}" type="pres">
      <dgm:prSet presAssocID="{7076A69B-75E8-47F6-8D8F-F39AEF254EE4}" presName="space" presStyleCnt="0"/>
      <dgm:spPr/>
    </dgm:pt>
    <dgm:pt modelId="{B1C905CE-EDBF-4492-8EBB-43DF7F31CA54}" type="pres">
      <dgm:prSet presAssocID="{7A74855D-E530-4283-8B76-F0A67B4163F4}" presName="composite" presStyleCnt="0"/>
      <dgm:spPr/>
    </dgm:pt>
    <dgm:pt modelId="{B77AACEE-D662-4C75-9373-E8EE52045415}" type="pres">
      <dgm:prSet presAssocID="{7A74855D-E530-4283-8B76-F0A67B4163F4}" presName="parTx" presStyleLbl="alignNode1" presStyleIdx="4" presStyleCnt="5">
        <dgm:presLayoutVars>
          <dgm:chMax val="0"/>
          <dgm:chPref val="0"/>
        </dgm:presLayoutVars>
      </dgm:prSet>
      <dgm:spPr/>
    </dgm:pt>
    <dgm:pt modelId="{8DD24CBD-D21D-49E3-BCE3-6FD099E3E012}" type="pres">
      <dgm:prSet presAssocID="{7A74855D-E530-4283-8B76-F0A67B4163F4}" presName="desTx" presStyleLbl="alignAccFollowNode1" presStyleIdx="4" presStyleCnt="5">
        <dgm:presLayoutVars/>
      </dgm:prSet>
      <dgm:spPr/>
    </dgm:pt>
  </dgm:ptLst>
  <dgm:cxnLst>
    <dgm:cxn modelId="{84FC9706-BC7A-44C1-8111-5352B5E4F04D}" srcId="{162CD89E-E195-4598-90DA-B25C8A435B71}" destId="{FF270675-6920-4F7D-A418-EF37806D3F08}" srcOrd="1" destOrd="0" parTransId="{551B946B-AE8C-4DCD-A95C-6F7E16C219C0}" sibTransId="{54E921AA-6F8B-44C3-9BAB-87DCA66C4420}"/>
    <dgm:cxn modelId="{84EED606-56F3-4544-A943-23054580E772}" srcId="{162CD89E-E195-4598-90DA-B25C8A435B71}" destId="{551E2485-0EE6-49FB-A31C-6A4BDD786D4D}" srcOrd="0" destOrd="0" parTransId="{D7B41221-2982-4789-8CBA-41ADA79DEB97}" sibTransId="{874CB080-13C0-4D7F-B8C1-EBF19AA902F5}"/>
    <dgm:cxn modelId="{4ACAD712-2D49-41CD-8239-D0ADDF9974E8}" type="presOf" srcId="{B3BFFDEA-812B-4329-8826-1EFAD8A99428}" destId="{1292755B-F5DF-46D9-A1F7-198BAF230C6A}" srcOrd="0" destOrd="6" presId="urn:microsoft.com/office/officeart/2016/7/layout/ChevronBlockProcess"/>
    <dgm:cxn modelId="{A5885B22-D5FE-49E3-B16C-F7DEB6D46D6B}" type="presOf" srcId="{79D1C7C4-D4A3-49C6-835E-CE96728764F9}" destId="{BF692D4B-C183-4640-B6EF-3499B6DB322A}" srcOrd="0" destOrd="3" presId="urn:microsoft.com/office/officeart/2016/7/layout/ChevronBlockProcess"/>
    <dgm:cxn modelId="{A7562923-74D6-468D-923C-832DB7FCBBB1}" srcId="{63AF73B3-FA39-40F9-A1ED-479FCB95D78F}" destId="{45580A7B-E711-4C20-AC25-331DA95C7C42}" srcOrd="1" destOrd="0" parTransId="{D5D9B018-1316-4DF5-9C23-40ECAD51A2EA}" sibTransId="{90A96174-1526-4EB3-96C8-8D704EBE783A}"/>
    <dgm:cxn modelId="{CAF7102E-DC96-48E5-A621-C70AF1CFBF1B}" srcId="{C654F439-417B-4E3B-8A24-7C256537B17C}" destId="{9345FA4E-FFFF-463D-9A41-C5CDEB6DAC02}" srcOrd="5" destOrd="0" parTransId="{48549D16-6B75-4919-A4F6-8DED987C0731}" sibTransId="{3E5955E8-147C-4B8D-A4E8-66828D0B4824}"/>
    <dgm:cxn modelId="{B75A672E-1766-4712-BFE4-0E3AB8718B1B}" type="presOf" srcId="{E14556EA-3F30-4032-B5AC-C0DBC66238D8}" destId="{C89EC26A-80C1-4669-A8E1-76BCB86F8234}" srcOrd="0" destOrd="1" presId="urn:microsoft.com/office/officeart/2016/7/layout/ChevronBlockProcess"/>
    <dgm:cxn modelId="{9315042F-DCB2-47A6-9793-BDDE95BE7606}" srcId="{63AF73B3-FA39-40F9-A1ED-479FCB95D78F}" destId="{0732D44F-7C7F-4A33-A26B-EEF3782CFBC7}" srcOrd="3" destOrd="0" parTransId="{9E574F69-E429-40DF-8BFD-AB639C52A4D2}" sibTransId="{52C47A6D-C687-48D3-BDBC-831622A9271E}"/>
    <dgm:cxn modelId="{867A3F31-E8B2-4263-AA41-C28E869584C2}" type="presOf" srcId="{FF270675-6920-4F7D-A418-EF37806D3F08}" destId="{003286DD-FDEC-4322-B675-81EBCD9E5D81}" srcOrd="0" destOrd="1" presId="urn:microsoft.com/office/officeart/2016/7/layout/ChevronBlockProcess"/>
    <dgm:cxn modelId="{E1EC1035-5161-4B76-A5E4-AC42EF7BF3D7}" srcId="{204290B2-A209-4D59-9152-ABEA951D4AA5}" destId="{162CD89E-E195-4598-90DA-B25C8A435B71}" srcOrd="1" destOrd="0" parTransId="{4919258B-4F17-4871-B06D-F0B5A50C49B0}" sibTransId="{825A9B7B-D3F2-4806-BACE-120083DA3467}"/>
    <dgm:cxn modelId="{E4D3D735-75AD-45A8-A7D7-0535BB703C5B}" type="presOf" srcId="{EA9BCF86-0148-4D26-A384-7A572F7A8CCA}" destId="{003286DD-FDEC-4322-B675-81EBCD9E5D81}" srcOrd="0" destOrd="2" presId="urn:microsoft.com/office/officeart/2016/7/layout/ChevronBlockProcess"/>
    <dgm:cxn modelId="{E49DBF38-3460-4B88-BE56-777D8502885D}" type="presOf" srcId="{DD45BF6E-210F-49A2-BA91-0DEDE252995A}" destId="{8DD24CBD-D21D-49E3-BCE3-6FD099E3E012}" srcOrd="0" destOrd="0" presId="urn:microsoft.com/office/officeart/2016/7/layout/ChevronBlockProcess"/>
    <dgm:cxn modelId="{B0531040-3BE6-4169-83C9-A918D831CABB}" type="presOf" srcId="{8298B999-1C05-428F-B72C-41CCABAEF576}" destId="{1292755B-F5DF-46D9-A1F7-198BAF230C6A}" srcOrd="0" destOrd="2" presId="urn:microsoft.com/office/officeart/2016/7/layout/ChevronBlockProcess"/>
    <dgm:cxn modelId="{112D855E-78FA-4846-B669-F41F452FA12A}" type="presOf" srcId="{9741D534-2E5C-4A83-919C-2C6C6F75C370}" destId="{BF692D4B-C183-4640-B6EF-3499B6DB322A}" srcOrd="0" destOrd="2" presId="urn:microsoft.com/office/officeart/2016/7/layout/ChevronBlockProcess"/>
    <dgm:cxn modelId="{26B2945F-86AE-4FB9-86FB-A303297921F7}" type="presOf" srcId="{AB395B79-ED00-4A0F-9E1B-26FB5AAA588C}" destId="{BF692D4B-C183-4640-B6EF-3499B6DB322A}" srcOrd="0" destOrd="1" presId="urn:microsoft.com/office/officeart/2016/7/layout/ChevronBlockProcess"/>
    <dgm:cxn modelId="{C60E1B41-37B1-4F1E-9EBC-8A159247C79A}" srcId="{63AF73B3-FA39-40F9-A1ED-479FCB95D78F}" destId="{384484A2-1E7A-4F0B-A45F-520A0447F11E}" srcOrd="4" destOrd="0" parTransId="{35C5D1B7-D1CF-4164-8735-93D2116658B5}" sibTransId="{603490A6-1303-40A8-AD0F-5795AB77C300}"/>
    <dgm:cxn modelId="{0F369963-37E0-4996-A734-D4EE770F5C65}" srcId="{C654F439-417B-4E3B-8A24-7C256537B17C}" destId="{AB395B79-ED00-4A0F-9E1B-26FB5AAA588C}" srcOrd="1" destOrd="0" parTransId="{6C1FAB43-6537-46B3-930A-58382A5C7BB4}" sibTransId="{A3551A6C-B35B-457B-8F73-CB8A7E0B9CE8}"/>
    <dgm:cxn modelId="{61F70664-8860-417A-8127-5B52D090C0E0}" srcId="{162CD89E-E195-4598-90DA-B25C8A435B71}" destId="{DEF3C8B1-E416-4C86-9310-9FDABF6D72D6}" srcOrd="3" destOrd="0" parTransId="{DE428061-049B-422F-989D-C64C03EF8C4F}" sibTransId="{328BA2E7-02EF-491E-B3BF-87A1397EA451}"/>
    <dgm:cxn modelId="{71B56F45-A2D8-4642-A123-B5623FFA19BC}" srcId="{63AF73B3-FA39-40F9-A1ED-479FCB95D78F}" destId="{8298B999-1C05-428F-B72C-41CCABAEF576}" srcOrd="2" destOrd="0" parTransId="{0E9734B4-CED7-4E6D-97A9-23A997DF36FC}" sibTransId="{C9FB49A3-BF06-4CD6-AF49-834447BB8A33}"/>
    <dgm:cxn modelId="{1803DB65-B39E-40B0-879A-7099D49C802A}" srcId="{48AD47F0-DE2D-4500-B03C-8E5C90F4766F}" destId="{E14556EA-3F30-4032-B5AC-C0DBC66238D8}" srcOrd="1" destOrd="0" parTransId="{91E7F1C3-B2B9-4097-AC90-AEF86665F382}" sibTransId="{8CCD8529-5237-4CBC-B589-0FEAFD160450}"/>
    <dgm:cxn modelId="{951B5547-A423-4043-BDC0-2AF315E47086}" type="presOf" srcId="{45580A7B-E711-4C20-AC25-331DA95C7C42}" destId="{1292755B-F5DF-46D9-A1F7-198BAF230C6A}" srcOrd="0" destOrd="1" presId="urn:microsoft.com/office/officeart/2016/7/layout/ChevronBlockProcess"/>
    <dgm:cxn modelId="{A3172E48-CF89-456A-B971-4AB979F5DA7B}" srcId="{7A74855D-E530-4283-8B76-F0A67B4163F4}" destId="{87092352-9CF4-43A3-829E-30283D4BDB59}" srcOrd="1" destOrd="0" parTransId="{898ED0E6-3268-45E9-88CE-96E0EC13AF7F}" sibTransId="{0950281A-3B30-4075-8A36-8ED70D5238F3}"/>
    <dgm:cxn modelId="{C026B66D-8064-4ABE-B5BF-911BCE530D6C}" type="presOf" srcId="{551E2485-0EE6-49FB-A31C-6A4BDD786D4D}" destId="{003286DD-FDEC-4322-B675-81EBCD9E5D81}" srcOrd="0" destOrd="0" presId="urn:microsoft.com/office/officeart/2016/7/layout/ChevronBlockProcess"/>
    <dgm:cxn modelId="{D8EF296F-E416-47E6-B2C4-B6468D7215F2}" type="presOf" srcId="{63AF73B3-FA39-40F9-A1ED-479FCB95D78F}" destId="{2CCC4FD0-0827-4F1B-9812-D7A3E206DAB6}" srcOrd="0" destOrd="0" presId="urn:microsoft.com/office/officeart/2016/7/layout/ChevronBlockProcess"/>
    <dgm:cxn modelId="{C17A3F50-E0AB-40C7-A79A-8F39AAA6A4B8}" type="presOf" srcId="{162CD89E-E195-4598-90DA-B25C8A435B71}" destId="{91E92F40-827E-4A1A-9889-D096F7248D74}" srcOrd="0" destOrd="0" presId="urn:microsoft.com/office/officeart/2016/7/layout/ChevronBlockProcess"/>
    <dgm:cxn modelId="{FEB23D51-1BD2-4447-ACA7-18FD623ED42E}" srcId="{7A74855D-E530-4283-8B76-F0A67B4163F4}" destId="{DD45BF6E-210F-49A2-BA91-0DEDE252995A}" srcOrd="0" destOrd="0" parTransId="{9ACFB74C-78A5-42C7-87B8-77B7D2461B1F}" sibTransId="{E2DC67AD-58E7-4C92-9819-C143A48D2255}"/>
    <dgm:cxn modelId="{92AB2273-4419-4118-82BB-E6D3ABE12B5C}" srcId="{204290B2-A209-4D59-9152-ABEA951D4AA5}" destId="{C654F439-417B-4E3B-8A24-7C256537B17C}" srcOrd="3" destOrd="0" parTransId="{255F87D5-EF59-4835-9BE4-659D057F7D44}" sibTransId="{7076A69B-75E8-47F6-8D8F-F39AEF254EE4}"/>
    <dgm:cxn modelId="{5A79EF78-F7DD-4F55-B7B0-A0941102D805}" type="presOf" srcId="{EBD615DB-9263-480D-9AE1-A37D189D05CE}" destId="{1292755B-F5DF-46D9-A1F7-198BAF230C6A}" srcOrd="0" destOrd="0" presId="urn:microsoft.com/office/officeart/2016/7/layout/ChevronBlockProcess"/>
    <dgm:cxn modelId="{7BA0917A-C6CD-430E-8A13-35DD6CADFC50}" srcId="{204290B2-A209-4D59-9152-ABEA951D4AA5}" destId="{63AF73B3-FA39-40F9-A1ED-479FCB95D78F}" srcOrd="0" destOrd="0" parTransId="{54AFB5AC-8B68-440F-AC83-904E98415924}" sibTransId="{45F1947A-E08D-4C64-B7A0-991BF7B79F1E}"/>
    <dgm:cxn modelId="{6EAB4884-F1C3-453A-B868-B1B4FBB3022B}" srcId="{C654F439-417B-4E3B-8A24-7C256537B17C}" destId="{90F39389-5A49-44A3-A6FE-748DFB6C7258}" srcOrd="0" destOrd="0" parTransId="{4144EBDA-6D72-4FD7-AD42-4DEE6075A7D9}" sibTransId="{4825DA9D-A0DB-45EB-9F02-3D3D43D38C45}"/>
    <dgm:cxn modelId="{4E6C9087-91CE-4A4F-9836-BF17CCE55C75}" type="presOf" srcId="{BFF342F6-5C11-419A-9FFD-E22C8057976E}" destId="{1292755B-F5DF-46D9-A1F7-198BAF230C6A}" srcOrd="0" destOrd="5" presId="urn:microsoft.com/office/officeart/2016/7/layout/ChevronBlockProcess"/>
    <dgm:cxn modelId="{28B2CD8D-9288-4745-8CC3-5B18EC3A0FAF}" type="presOf" srcId="{87092352-9CF4-43A3-829E-30283D4BDB59}" destId="{8DD24CBD-D21D-49E3-BCE3-6FD099E3E012}" srcOrd="0" destOrd="1" presId="urn:microsoft.com/office/officeart/2016/7/layout/ChevronBlockProcess"/>
    <dgm:cxn modelId="{90F3CA91-803F-4C4F-B36F-D03C17BA68DA}" type="presOf" srcId="{204290B2-A209-4D59-9152-ABEA951D4AA5}" destId="{569C1C20-052E-40B3-986D-A321943CE88B}" srcOrd="0" destOrd="0" presId="urn:microsoft.com/office/officeart/2016/7/layout/ChevronBlockProcess"/>
    <dgm:cxn modelId="{483C0193-099B-43B4-8109-02B2F4D83D97}" type="presOf" srcId="{90F39389-5A49-44A3-A6FE-748DFB6C7258}" destId="{BF692D4B-C183-4640-B6EF-3499B6DB322A}" srcOrd="0" destOrd="0" presId="urn:microsoft.com/office/officeart/2016/7/layout/ChevronBlockProcess"/>
    <dgm:cxn modelId="{B8B3A293-E3E2-4376-921D-F274AE44C1C3}" type="presOf" srcId="{DEF3C8B1-E416-4C86-9310-9FDABF6D72D6}" destId="{003286DD-FDEC-4322-B675-81EBCD9E5D81}" srcOrd="0" destOrd="3" presId="urn:microsoft.com/office/officeart/2016/7/layout/ChevronBlockProcess"/>
    <dgm:cxn modelId="{948DDB95-50B4-42F3-B692-86FBA9DEF19C}" srcId="{63AF73B3-FA39-40F9-A1ED-479FCB95D78F}" destId="{BFF342F6-5C11-419A-9FFD-E22C8057976E}" srcOrd="5" destOrd="0" parTransId="{1A6DB3EF-080A-484F-A0FD-A147DF470F45}" sibTransId="{D5BE0733-A253-4849-9B20-92E139083CC5}"/>
    <dgm:cxn modelId="{5B333B9D-EADC-4E2E-BFB2-A640780A0C5B}" type="presOf" srcId="{48AD47F0-DE2D-4500-B03C-8E5C90F4766F}" destId="{FA6D6682-4C0F-46C2-A6AC-FCC445A2C0C1}" srcOrd="0" destOrd="0" presId="urn:microsoft.com/office/officeart/2016/7/layout/ChevronBlockProcess"/>
    <dgm:cxn modelId="{DB0295AC-5686-4965-B98E-5A73D41615DA}" srcId="{162CD89E-E195-4598-90DA-B25C8A435B71}" destId="{EA9BCF86-0148-4D26-A384-7A572F7A8CCA}" srcOrd="2" destOrd="0" parTransId="{FDCA4AB7-D8A9-41AC-8EAE-A9C2C89FAD5E}" sibTransId="{CD5E9135-02D5-4D57-8681-6F7A0EDDF433}"/>
    <dgm:cxn modelId="{215FDCB6-6BB9-433F-86F1-1BB1651585A2}" type="presOf" srcId="{384484A2-1E7A-4F0B-A45F-520A0447F11E}" destId="{1292755B-F5DF-46D9-A1F7-198BAF230C6A}" srcOrd="0" destOrd="4" presId="urn:microsoft.com/office/officeart/2016/7/layout/ChevronBlockProcess"/>
    <dgm:cxn modelId="{6A59DEB6-8F31-46DC-9138-E5697673B540}" type="presOf" srcId="{9345FA4E-FFFF-463D-9A41-C5CDEB6DAC02}" destId="{BF692D4B-C183-4640-B6EF-3499B6DB322A}" srcOrd="0" destOrd="5" presId="urn:microsoft.com/office/officeart/2016/7/layout/ChevronBlockProcess"/>
    <dgm:cxn modelId="{3D6C09B7-908F-4B28-9441-9B52582FF6EA}" srcId="{204290B2-A209-4D59-9152-ABEA951D4AA5}" destId="{48AD47F0-DE2D-4500-B03C-8E5C90F4766F}" srcOrd="2" destOrd="0" parTransId="{FB60378E-4D9B-4221-BA79-128F3DE34613}" sibTransId="{C93529A5-B0FE-453D-A2A5-236FD93B6F7A}"/>
    <dgm:cxn modelId="{A00534C4-B945-45B9-9431-1FCD9052231A}" srcId="{63AF73B3-FA39-40F9-A1ED-479FCB95D78F}" destId="{EBD615DB-9263-480D-9AE1-A37D189D05CE}" srcOrd="0" destOrd="0" parTransId="{2E0A2C2D-825B-4972-9AC8-A031442DC15E}" sibTransId="{83F7A524-818B-43D1-BD56-4E4A9698CFB0}"/>
    <dgm:cxn modelId="{C149FFC7-7494-4783-B656-0FECB2957CDB}" type="presOf" srcId="{7A74855D-E530-4283-8B76-F0A67B4163F4}" destId="{B77AACEE-D662-4C75-9373-E8EE52045415}" srcOrd="0" destOrd="0" presId="urn:microsoft.com/office/officeart/2016/7/layout/ChevronBlockProcess"/>
    <dgm:cxn modelId="{374D88C9-A46D-4BC2-AB89-ECF809EB4077}" type="presOf" srcId="{440489D9-9CD0-4EEB-B717-5E71847768A1}" destId="{C89EC26A-80C1-4669-A8E1-76BCB86F8234}" srcOrd="0" destOrd="0" presId="urn:microsoft.com/office/officeart/2016/7/layout/ChevronBlockProcess"/>
    <dgm:cxn modelId="{7DB969CA-5194-470C-A6E4-9392A8F72A48}" srcId="{63AF73B3-FA39-40F9-A1ED-479FCB95D78F}" destId="{B3BFFDEA-812B-4329-8826-1EFAD8A99428}" srcOrd="6" destOrd="0" parTransId="{15CE7238-9766-4E96-A875-EB56286598D5}" sibTransId="{2941A04B-BC70-4474-808F-948FF3AE3023}"/>
    <dgm:cxn modelId="{7EF14CCB-9203-4B77-BDE3-CEA5BD25575D}" srcId="{C654F439-417B-4E3B-8A24-7C256537B17C}" destId="{7AD1DEDF-76C2-4251-92C0-46658014552D}" srcOrd="4" destOrd="0" parTransId="{0899380B-E65C-42AC-AC5F-396E28F38578}" sibTransId="{AFB58D51-4B62-4134-A477-911D408802FE}"/>
    <dgm:cxn modelId="{AC4E9CCF-93A0-499D-87E0-331C1989485F}" type="presOf" srcId="{9FA739D6-FB5D-4687-BAD4-08A7DDB692EA}" destId="{1292755B-F5DF-46D9-A1F7-198BAF230C6A}" srcOrd="0" destOrd="7" presId="urn:microsoft.com/office/officeart/2016/7/layout/ChevronBlockProcess"/>
    <dgm:cxn modelId="{8B10BBD0-8FD2-460F-B6A5-2DB33B8332BC}" srcId="{63AF73B3-FA39-40F9-A1ED-479FCB95D78F}" destId="{9FA739D6-FB5D-4687-BAD4-08A7DDB692EA}" srcOrd="7" destOrd="0" parTransId="{0D044BD0-B33F-4DD8-A54C-41B9FEB0BB2A}" sibTransId="{CD2573D1-317F-4A3E-BDEE-24AAFDD3F7E8}"/>
    <dgm:cxn modelId="{4D3311D1-F518-4501-86BC-2B1D9E2E3182}" srcId="{204290B2-A209-4D59-9152-ABEA951D4AA5}" destId="{7A74855D-E530-4283-8B76-F0A67B4163F4}" srcOrd="4" destOrd="0" parTransId="{B8CEB0BB-BD70-49A6-A53B-BDBB0B33BD8D}" sibTransId="{1145357E-6698-45BB-A22F-1DBFDF533697}"/>
    <dgm:cxn modelId="{66B0DED1-1C1C-43BB-B80D-7A8A1E6389B9}" type="presOf" srcId="{B0D5D94F-1BF1-4EC2-BE3E-145E91815B88}" destId="{C89EC26A-80C1-4669-A8E1-76BCB86F8234}" srcOrd="0" destOrd="2" presId="urn:microsoft.com/office/officeart/2016/7/layout/ChevronBlockProcess"/>
    <dgm:cxn modelId="{4FBBFCD5-BFAB-414C-8A66-B778024CEC52}" type="presOf" srcId="{7AD1DEDF-76C2-4251-92C0-46658014552D}" destId="{BF692D4B-C183-4640-B6EF-3499B6DB322A}" srcOrd="0" destOrd="4" presId="urn:microsoft.com/office/officeart/2016/7/layout/ChevronBlockProcess"/>
    <dgm:cxn modelId="{FF0F9DDF-6CB3-4DDB-87E2-6032997ED04F}" srcId="{C654F439-417B-4E3B-8A24-7C256537B17C}" destId="{79D1C7C4-D4A3-49C6-835E-CE96728764F9}" srcOrd="3" destOrd="0" parTransId="{D9907C7C-122B-40B3-BB6A-59EA62A00D37}" sibTransId="{B5394EB3-C9BB-42D7-AA8E-0FAB3326E345}"/>
    <dgm:cxn modelId="{4D67FEE6-70CF-46A9-AA26-1FCB04BEC9CC}" type="presOf" srcId="{C654F439-417B-4E3B-8A24-7C256537B17C}" destId="{A24AAA59-0E9A-496B-9252-8BAF40D78215}" srcOrd="0" destOrd="0" presId="urn:microsoft.com/office/officeart/2016/7/layout/ChevronBlockProcess"/>
    <dgm:cxn modelId="{ED341FE9-F7CF-49F0-800D-A6983F2B4E76}" srcId="{48AD47F0-DE2D-4500-B03C-8E5C90F4766F}" destId="{B0D5D94F-1BF1-4EC2-BE3E-145E91815B88}" srcOrd="2" destOrd="0" parTransId="{25E7FCAC-7152-448D-AE3D-6F93E59F6F85}" sibTransId="{439BAB74-108D-479E-84D1-824A20BCA847}"/>
    <dgm:cxn modelId="{6E4A30F0-A6B7-4D8C-BF9B-8B91A19090A2}" type="presOf" srcId="{0732D44F-7C7F-4A33-A26B-EEF3782CFBC7}" destId="{1292755B-F5DF-46D9-A1F7-198BAF230C6A}" srcOrd="0" destOrd="3" presId="urn:microsoft.com/office/officeart/2016/7/layout/ChevronBlockProcess"/>
    <dgm:cxn modelId="{807047F5-8475-4403-88F0-3F9EFEC72C07}" srcId="{C654F439-417B-4E3B-8A24-7C256537B17C}" destId="{9741D534-2E5C-4A83-919C-2C6C6F75C370}" srcOrd="2" destOrd="0" parTransId="{D810F5E2-DB49-4544-96FF-82F4E1112D48}" sibTransId="{AD972DB8-09D4-46F1-AA36-3D6ED097BC84}"/>
    <dgm:cxn modelId="{D17C3EFE-0CE1-4595-975A-D2970D40248D}" srcId="{48AD47F0-DE2D-4500-B03C-8E5C90F4766F}" destId="{440489D9-9CD0-4EEB-B717-5E71847768A1}" srcOrd="0" destOrd="0" parTransId="{93B1AA70-71EB-4540-BC01-3679AD520DB9}" sibTransId="{65554CAA-21FF-43C6-A4D7-8E4F03ED8072}"/>
    <dgm:cxn modelId="{7A933D84-07B4-4320-81CE-B049DC49075C}" type="presParOf" srcId="{569C1C20-052E-40B3-986D-A321943CE88B}" destId="{2077429B-72DA-4B65-BF12-7336FC70A1DA}" srcOrd="0" destOrd="0" presId="urn:microsoft.com/office/officeart/2016/7/layout/ChevronBlockProcess"/>
    <dgm:cxn modelId="{59EA407E-3AB6-4096-969A-4A145C2930D8}" type="presParOf" srcId="{2077429B-72DA-4B65-BF12-7336FC70A1DA}" destId="{2CCC4FD0-0827-4F1B-9812-D7A3E206DAB6}" srcOrd="0" destOrd="0" presId="urn:microsoft.com/office/officeart/2016/7/layout/ChevronBlockProcess"/>
    <dgm:cxn modelId="{89536D54-5CCA-4FF3-82E3-39B661B1E655}" type="presParOf" srcId="{2077429B-72DA-4B65-BF12-7336FC70A1DA}" destId="{1292755B-F5DF-46D9-A1F7-198BAF230C6A}" srcOrd="1" destOrd="0" presId="urn:microsoft.com/office/officeart/2016/7/layout/ChevronBlockProcess"/>
    <dgm:cxn modelId="{F2934439-EFF7-4438-A9AD-BB16540F6016}" type="presParOf" srcId="{569C1C20-052E-40B3-986D-A321943CE88B}" destId="{3BE29BA5-A755-463B-AA07-AE40F2287BA2}" srcOrd="1" destOrd="0" presId="urn:microsoft.com/office/officeart/2016/7/layout/ChevronBlockProcess"/>
    <dgm:cxn modelId="{75169492-8834-49E8-A1A3-FB9FBA28DC44}" type="presParOf" srcId="{569C1C20-052E-40B3-986D-A321943CE88B}" destId="{4B5736CF-5BF6-403E-9E8F-55F1D0BE510E}" srcOrd="2" destOrd="0" presId="urn:microsoft.com/office/officeart/2016/7/layout/ChevronBlockProcess"/>
    <dgm:cxn modelId="{3BC8529E-3B9E-43E0-BF50-7BC1FB7FAEB7}" type="presParOf" srcId="{4B5736CF-5BF6-403E-9E8F-55F1D0BE510E}" destId="{91E92F40-827E-4A1A-9889-D096F7248D74}" srcOrd="0" destOrd="0" presId="urn:microsoft.com/office/officeart/2016/7/layout/ChevronBlockProcess"/>
    <dgm:cxn modelId="{B02E33F0-3856-47FD-A880-4E1485881D1E}" type="presParOf" srcId="{4B5736CF-5BF6-403E-9E8F-55F1D0BE510E}" destId="{003286DD-FDEC-4322-B675-81EBCD9E5D81}" srcOrd="1" destOrd="0" presId="urn:microsoft.com/office/officeart/2016/7/layout/ChevronBlockProcess"/>
    <dgm:cxn modelId="{75015EC5-0ECB-4402-A39B-023C5B0D0567}" type="presParOf" srcId="{569C1C20-052E-40B3-986D-A321943CE88B}" destId="{91774432-CDD4-4C8F-893F-29B89C40179D}" srcOrd="3" destOrd="0" presId="urn:microsoft.com/office/officeart/2016/7/layout/ChevronBlockProcess"/>
    <dgm:cxn modelId="{4E4ED7BA-3726-4FF0-BC87-4F02BA0BCD32}" type="presParOf" srcId="{569C1C20-052E-40B3-986D-A321943CE88B}" destId="{3FF0AECA-B8D8-42EC-B201-A301D05EE2E0}" srcOrd="4" destOrd="0" presId="urn:microsoft.com/office/officeart/2016/7/layout/ChevronBlockProcess"/>
    <dgm:cxn modelId="{933CE30A-E8C2-456C-A8FC-54023B85230F}" type="presParOf" srcId="{3FF0AECA-B8D8-42EC-B201-A301D05EE2E0}" destId="{FA6D6682-4C0F-46C2-A6AC-FCC445A2C0C1}" srcOrd="0" destOrd="0" presId="urn:microsoft.com/office/officeart/2016/7/layout/ChevronBlockProcess"/>
    <dgm:cxn modelId="{8971299E-EC8D-4F9B-A87C-D02A0E247463}" type="presParOf" srcId="{3FF0AECA-B8D8-42EC-B201-A301D05EE2E0}" destId="{C89EC26A-80C1-4669-A8E1-76BCB86F8234}" srcOrd="1" destOrd="0" presId="urn:microsoft.com/office/officeart/2016/7/layout/ChevronBlockProcess"/>
    <dgm:cxn modelId="{E5A25A65-D32B-4921-8756-5D4F84089C6B}" type="presParOf" srcId="{569C1C20-052E-40B3-986D-A321943CE88B}" destId="{E442F2F3-0D6C-4C0B-9C19-2BEAA3D3B7EE}" srcOrd="5" destOrd="0" presId="urn:microsoft.com/office/officeart/2016/7/layout/ChevronBlockProcess"/>
    <dgm:cxn modelId="{09532FF3-CD1E-4B9C-A61F-51E102EB877B}" type="presParOf" srcId="{569C1C20-052E-40B3-986D-A321943CE88B}" destId="{6DFDF473-5EB0-4F86-919C-9DCCC9E1A9A9}" srcOrd="6" destOrd="0" presId="urn:microsoft.com/office/officeart/2016/7/layout/ChevronBlockProcess"/>
    <dgm:cxn modelId="{26C8D6EF-55CB-4C2A-8569-915C5E7489EB}" type="presParOf" srcId="{6DFDF473-5EB0-4F86-919C-9DCCC9E1A9A9}" destId="{A24AAA59-0E9A-496B-9252-8BAF40D78215}" srcOrd="0" destOrd="0" presId="urn:microsoft.com/office/officeart/2016/7/layout/ChevronBlockProcess"/>
    <dgm:cxn modelId="{23BE3A96-1D38-4334-AAEE-9ECC63710644}" type="presParOf" srcId="{6DFDF473-5EB0-4F86-919C-9DCCC9E1A9A9}" destId="{BF692D4B-C183-4640-B6EF-3499B6DB322A}" srcOrd="1" destOrd="0" presId="urn:microsoft.com/office/officeart/2016/7/layout/ChevronBlockProcess"/>
    <dgm:cxn modelId="{0599AD42-DE32-4C42-9A8A-EB081BE9385B}" type="presParOf" srcId="{569C1C20-052E-40B3-986D-A321943CE88B}" destId="{AEA5969E-5666-42F6-9459-09227DD363D2}" srcOrd="7" destOrd="0" presId="urn:microsoft.com/office/officeart/2016/7/layout/ChevronBlockProcess"/>
    <dgm:cxn modelId="{91EDA0A9-735F-4BB7-952E-FF59554C885B}" type="presParOf" srcId="{569C1C20-052E-40B3-986D-A321943CE88B}" destId="{B1C905CE-EDBF-4492-8EBB-43DF7F31CA54}" srcOrd="8" destOrd="0" presId="urn:microsoft.com/office/officeart/2016/7/layout/ChevronBlockProcess"/>
    <dgm:cxn modelId="{8243F438-E676-4FE8-9582-4490D6811028}" type="presParOf" srcId="{B1C905CE-EDBF-4492-8EBB-43DF7F31CA54}" destId="{B77AACEE-D662-4C75-9373-E8EE52045415}" srcOrd="0" destOrd="0" presId="urn:microsoft.com/office/officeart/2016/7/layout/ChevronBlockProcess"/>
    <dgm:cxn modelId="{06CF0D51-448D-421F-BA27-2347DCE4A005}" type="presParOf" srcId="{B1C905CE-EDBF-4492-8EBB-43DF7F31CA54}" destId="{8DD24CBD-D21D-49E3-BCE3-6FD099E3E012}" srcOrd="1" destOrd="0" presId="urn:microsoft.com/office/officeart/2016/7/layout/ChevronBlock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035C0DC-86A4-485B-9A37-5144152E9D0F}" type="doc">
      <dgm:prSet loTypeId="urn:microsoft.com/office/officeart/2011/layout/CircleProcess" loCatId="process" qsTypeId="urn:microsoft.com/office/officeart/2005/8/quickstyle/simple3" qsCatId="simple" csTypeId="urn:microsoft.com/office/officeart/2005/8/colors/accent0_3" csCatId="mainScheme" phldr="1"/>
      <dgm:spPr/>
      <dgm:t>
        <a:bodyPr/>
        <a:lstStyle/>
        <a:p>
          <a:endParaRPr lang="en-US"/>
        </a:p>
      </dgm:t>
    </dgm:pt>
    <dgm:pt modelId="{E72DDEA4-9FD0-4CEC-953B-4844927373A4}">
      <dgm:prSet phldrT="[Text]"/>
      <dgm:spPr/>
      <dgm:t>
        <a:bodyPr/>
        <a:lstStyle/>
        <a:p>
          <a:r>
            <a:rPr lang="en-US" dirty="0"/>
            <a:t>Component of 3i Programme </a:t>
          </a:r>
        </a:p>
      </dgm:t>
    </dgm:pt>
    <dgm:pt modelId="{A3095A53-484F-4D4C-9BCF-79F5BD62C9E6}" type="parTrans" cxnId="{967AAC4C-396F-462C-9C90-975A29F024EB}">
      <dgm:prSet/>
      <dgm:spPr/>
      <dgm:t>
        <a:bodyPr/>
        <a:lstStyle/>
        <a:p>
          <a:endParaRPr lang="en-US"/>
        </a:p>
      </dgm:t>
    </dgm:pt>
    <dgm:pt modelId="{CFBCCD84-A7A5-47C7-8DBA-BF0076C96A29}" type="sibTrans" cxnId="{967AAC4C-396F-462C-9C90-975A29F024EB}">
      <dgm:prSet/>
      <dgm:spPr/>
      <dgm:t>
        <a:bodyPr/>
        <a:lstStyle/>
        <a:p>
          <a:endParaRPr lang="en-US"/>
        </a:p>
      </dgm:t>
    </dgm:pt>
    <dgm:pt modelId="{EFBBB095-604D-47E1-AFFA-D8A867A11A44}">
      <dgm:prSet phldrT="[Text]"/>
      <dgm:spPr/>
      <dgm:t>
        <a:bodyPr/>
        <a:lstStyle/>
        <a:p>
          <a:r>
            <a:rPr lang="en-US" dirty="0"/>
            <a:t>Component of  </a:t>
          </a:r>
          <a:r>
            <a:rPr lang="en-US" cap="small" baseline="0" dirty="0">
              <a:solidFill>
                <a:schemeClr val="accent5">
                  <a:lumMod val="75000"/>
                </a:schemeClr>
              </a:solidFill>
            </a:rPr>
            <a:t>Professional</a:t>
          </a:r>
          <a:r>
            <a:rPr lang="en-US" dirty="0">
              <a:solidFill>
                <a:schemeClr val="accent5">
                  <a:lumMod val="75000"/>
                </a:schemeClr>
              </a:solidFill>
            </a:rPr>
            <a:t> SAIs </a:t>
          </a:r>
          <a:r>
            <a:rPr lang="en-US" dirty="0"/>
            <a:t>workstream </a:t>
          </a:r>
        </a:p>
      </dgm:t>
    </dgm:pt>
    <dgm:pt modelId="{468A62F4-1937-43D2-8E27-1D843BBEF6CA}" type="parTrans" cxnId="{3F13135E-60AE-4872-8EBB-91E1FD336651}">
      <dgm:prSet/>
      <dgm:spPr/>
      <dgm:t>
        <a:bodyPr/>
        <a:lstStyle/>
        <a:p>
          <a:endParaRPr lang="en-US"/>
        </a:p>
      </dgm:t>
    </dgm:pt>
    <dgm:pt modelId="{7DD8DE2E-D93A-4550-8427-04580EACFA3A}" type="sibTrans" cxnId="{3F13135E-60AE-4872-8EBB-91E1FD336651}">
      <dgm:prSet/>
      <dgm:spPr/>
      <dgm:t>
        <a:bodyPr/>
        <a:lstStyle/>
        <a:p>
          <a:endParaRPr lang="en-US"/>
        </a:p>
      </dgm:t>
    </dgm:pt>
    <dgm:pt modelId="{5E058F2A-7057-4F39-9018-DB445DEF2643}" type="pres">
      <dgm:prSet presAssocID="{5035C0DC-86A4-485B-9A37-5144152E9D0F}" presName="Name0" presStyleCnt="0">
        <dgm:presLayoutVars>
          <dgm:chMax val="11"/>
          <dgm:chPref val="11"/>
          <dgm:dir/>
          <dgm:resizeHandles/>
        </dgm:presLayoutVars>
      </dgm:prSet>
      <dgm:spPr/>
    </dgm:pt>
    <dgm:pt modelId="{5AD86DE2-98BB-4CA1-804F-7A80F97CFD00}" type="pres">
      <dgm:prSet presAssocID="{EFBBB095-604D-47E1-AFFA-D8A867A11A44}" presName="Accent2" presStyleCnt="0"/>
      <dgm:spPr/>
    </dgm:pt>
    <dgm:pt modelId="{C3224158-D9CA-49A4-B076-2D3554D898A3}" type="pres">
      <dgm:prSet presAssocID="{EFBBB095-604D-47E1-AFFA-D8A867A11A44}" presName="Accent" presStyleLbl="node1" presStyleIdx="0" presStyleCnt="2"/>
      <dgm:spPr/>
    </dgm:pt>
    <dgm:pt modelId="{8A15D3F0-9281-4660-B525-97ADC510C351}" type="pres">
      <dgm:prSet presAssocID="{EFBBB095-604D-47E1-AFFA-D8A867A11A44}" presName="ParentBackground2" presStyleCnt="0"/>
      <dgm:spPr/>
    </dgm:pt>
    <dgm:pt modelId="{086A4CE0-48EB-4BCD-94BB-15F032C61A0C}" type="pres">
      <dgm:prSet presAssocID="{EFBBB095-604D-47E1-AFFA-D8A867A11A44}" presName="ParentBackground" presStyleLbl="fgAcc1" presStyleIdx="0" presStyleCnt="2"/>
      <dgm:spPr/>
    </dgm:pt>
    <dgm:pt modelId="{19AAC77A-FA1D-4D02-AB73-C98B48E2448C}" type="pres">
      <dgm:prSet presAssocID="{EFBBB095-604D-47E1-AFFA-D8A867A11A44}" presName="Parent2" presStyleLbl="revTx" presStyleIdx="0" presStyleCnt="0">
        <dgm:presLayoutVars>
          <dgm:chMax val="1"/>
          <dgm:chPref val="1"/>
          <dgm:bulletEnabled val="1"/>
        </dgm:presLayoutVars>
      </dgm:prSet>
      <dgm:spPr/>
    </dgm:pt>
    <dgm:pt modelId="{83A0CF55-D256-4D7C-A069-6A6814F1AB4D}" type="pres">
      <dgm:prSet presAssocID="{E72DDEA4-9FD0-4CEC-953B-4844927373A4}" presName="Accent1" presStyleCnt="0"/>
      <dgm:spPr/>
    </dgm:pt>
    <dgm:pt modelId="{8C7C3CED-0C4E-46B2-BCCE-D51F942F9356}" type="pres">
      <dgm:prSet presAssocID="{E72DDEA4-9FD0-4CEC-953B-4844927373A4}" presName="Accent" presStyleLbl="node1" presStyleIdx="1" presStyleCnt="2"/>
      <dgm:spPr/>
    </dgm:pt>
    <dgm:pt modelId="{38E2614E-CBD3-4B00-8C18-0263344D5FD3}" type="pres">
      <dgm:prSet presAssocID="{E72DDEA4-9FD0-4CEC-953B-4844927373A4}" presName="ParentBackground1" presStyleCnt="0"/>
      <dgm:spPr/>
    </dgm:pt>
    <dgm:pt modelId="{DFEBAFCA-F13C-4488-A30B-F14B335D68D3}" type="pres">
      <dgm:prSet presAssocID="{E72DDEA4-9FD0-4CEC-953B-4844927373A4}" presName="ParentBackground" presStyleLbl="fgAcc1" presStyleIdx="1" presStyleCnt="2"/>
      <dgm:spPr/>
    </dgm:pt>
    <dgm:pt modelId="{8062CAAB-4524-4F81-9E82-CDE8CCEA2712}" type="pres">
      <dgm:prSet presAssocID="{E72DDEA4-9FD0-4CEC-953B-4844927373A4}" presName="Parent1" presStyleLbl="revTx" presStyleIdx="0" presStyleCnt="0">
        <dgm:presLayoutVars>
          <dgm:chMax val="1"/>
          <dgm:chPref val="1"/>
          <dgm:bulletEnabled val="1"/>
        </dgm:presLayoutVars>
      </dgm:prSet>
      <dgm:spPr/>
    </dgm:pt>
  </dgm:ptLst>
  <dgm:cxnLst>
    <dgm:cxn modelId="{47EFA204-405C-4032-AE0A-90BBB32ABB29}" type="presOf" srcId="{EFBBB095-604D-47E1-AFFA-D8A867A11A44}" destId="{19AAC77A-FA1D-4D02-AB73-C98B48E2448C}" srcOrd="1" destOrd="0" presId="urn:microsoft.com/office/officeart/2011/layout/CircleProcess"/>
    <dgm:cxn modelId="{AB0A3B34-B1A0-46F5-B383-BB99117FF5EF}" type="presOf" srcId="{E72DDEA4-9FD0-4CEC-953B-4844927373A4}" destId="{8062CAAB-4524-4F81-9E82-CDE8CCEA2712}" srcOrd="1" destOrd="0" presId="urn:microsoft.com/office/officeart/2011/layout/CircleProcess"/>
    <dgm:cxn modelId="{3F13135E-60AE-4872-8EBB-91E1FD336651}" srcId="{5035C0DC-86A4-485B-9A37-5144152E9D0F}" destId="{EFBBB095-604D-47E1-AFFA-D8A867A11A44}" srcOrd="1" destOrd="0" parTransId="{468A62F4-1937-43D2-8E27-1D843BBEF6CA}" sibTransId="{7DD8DE2E-D93A-4550-8427-04580EACFA3A}"/>
    <dgm:cxn modelId="{95BC5D48-A210-4572-B0A5-DCC9150C465E}" type="presOf" srcId="{E72DDEA4-9FD0-4CEC-953B-4844927373A4}" destId="{DFEBAFCA-F13C-4488-A30B-F14B335D68D3}" srcOrd="0" destOrd="0" presId="urn:microsoft.com/office/officeart/2011/layout/CircleProcess"/>
    <dgm:cxn modelId="{967AAC4C-396F-462C-9C90-975A29F024EB}" srcId="{5035C0DC-86A4-485B-9A37-5144152E9D0F}" destId="{E72DDEA4-9FD0-4CEC-953B-4844927373A4}" srcOrd="0" destOrd="0" parTransId="{A3095A53-484F-4D4C-9BCF-79F5BD62C9E6}" sibTransId="{CFBCCD84-A7A5-47C7-8DBA-BF0076C96A29}"/>
    <dgm:cxn modelId="{8EDFAE50-A799-46AC-B09F-C4E17FCE7699}" type="presOf" srcId="{EFBBB095-604D-47E1-AFFA-D8A867A11A44}" destId="{086A4CE0-48EB-4BCD-94BB-15F032C61A0C}" srcOrd="0" destOrd="0" presId="urn:microsoft.com/office/officeart/2011/layout/CircleProcess"/>
    <dgm:cxn modelId="{12DD13C6-B6D6-46AB-98BD-1B79B7797CB2}" type="presOf" srcId="{5035C0DC-86A4-485B-9A37-5144152E9D0F}" destId="{5E058F2A-7057-4F39-9018-DB445DEF2643}" srcOrd="0" destOrd="0" presId="urn:microsoft.com/office/officeart/2011/layout/CircleProcess"/>
    <dgm:cxn modelId="{3377D2F2-1144-4812-B2CE-94FB3380D50D}" type="presParOf" srcId="{5E058F2A-7057-4F39-9018-DB445DEF2643}" destId="{5AD86DE2-98BB-4CA1-804F-7A80F97CFD00}" srcOrd="0" destOrd="0" presId="urn:microsoft.com/office/officeart/2011/layout/CircleProcess"/>
    <dgm:cxn modelId="{15B19C18-8BEC-480F-91D8-226EBAB7A8D6}" type="presParOf" srcId="{5AD86DE2-98BB-4CA1-804F-7A80F97CFD00}" destId="{C3224158-D9CA-49A4-B076-2D3554D898A3}" srcOrd="0" destOrd="0" presId="urn:microsoft.com/office/officeart/2011/layout/CircleProcess"/>
    <dgm:cxn modelId="{943FDC03-0119-45D1-89F9-2B79850AC860}" type="presParOf" srcId="{5E058F2A-7057-4F39-9018-DB445DEF2643}" destId="{8A15D3F0-9281-4660-B525-97ADC510C351}" srcOrd="1" destOrd="0" presId="urn:microsoft.com/office/officeart/2011/layout/CircleProcess"/>
    <dgm:cxn modelId="{037BCD1A-4DCA-49DD-8869-782A301A9B65}" type="presParOf" srcId="{8A15D3F0-9281-4660-B525-97ADC510C351}" destId="{086A4CE0-48EB-4BCD-94BB-15F032C61A0C}" srcOrd="0" destOrd="0" presId="urn:microsoft.com/office/officeart/2011/layout/CircleProcess"/>
    <dgm:cxn modelId="{8EE4B29D-5EDF-4D4C-923B-5D0A1EF7BC75}" type="presParOf" srcId="{5E058F2A-7057-4F39-9018-DB445DEF2643}" destId="{19AAC77A-FA1D-4D02-AB73-C98B48E2448C}" srcOrd="2" destOrd="0" presId="urn:microsoft.com/office/officeart/2011/layout/CircleProcess"/>
    <dgm:cxn modelId="{A797CB4B-7B9E-4E7C-BB59-23758CB2D189}" type="presParOf" srcId="{5E058F2A-7057-4F39-9018-DB445DEF2643}" destId="{83A0CF55-D256-4D7C-A069-6A6814F1AB4D}" srcOrd="3" destOrd="0" presId="urn:microsoft.com/office/officeart/2011/layout/CircleProcess"/>
    <dgm:cxn modelId="{CDD78AEA-0D55-4D59-B7A7-36FF1E56DBD5}" type="presParOf" srcId="{83A0CF55-D256-4D7C-A069-6A6814F1AB4D}" destId="{8C7C3CED-0C4E-46B2-BCCE-D51F942F9356}" srcOrd="0" destOrd="0" presId="urn:microsoft.com/office/officeart/2011/layout/CircleProcess"/>
    <dgm:cxn modelId="{920EB488-9955-4084-8ADA-03D2B2779479}" type="presParOf" srcId="{5E058F2A-7057-4F39-9018-DB445DEF2643}" destId="{38E2614E-CBD3-4B00-8C18-0263344D5FD3}" srcOrd="4" destOrd="0" presId="urn:microsoft.com/office/officeart/2011/layout/CircleProcess"/>
    <dgm:cxn modelId="{0EC3D986-1669-499B-869C-B9F230821088}" type="presParOf" srcId="{38E2614E-CBD3-4B00-8C18-0263344D5FD3}" destId="{DFEBAFCA-F13C-4488-A30B-F14B335D68D3}" srcOrd="0" destOrd="0" presId="urn:microsoft.com/office/officeart/2011/layout/CircleProcess"/>
    <dgm:cxn modelId="{F1D2FBE4-0597-4CC6-BA15-761DA798FC40}" type="presParOf" srcId="{5E058F2A-7057-4F39-9018-DB445DEF2643}" destId="{8062CAAB-4524-4F81-9E82-CDE8CCEA2712}" srcOrd="5"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C8C7F51-F5D9-456E-B239-6DCDE06CA64E}" type="doc">
      <dgm:prSet loTypeId="urn:microsoft.com/office/officeart/2005/8/layout/lProcess2" loCatId="list" qsTypeId="urn:microsoft.com/office/officeart/2005/8/quickstyle/simple1" qsCatId="simple" csTypeId="urn:microsoft.com/office/officeart/2005/8/colors/accent1_1" csCatId="accent1" phldr="1"/>
      <dgm:spPr/>
      <dgm:t>
        <a:bodyPr/>
        <a:lstStyle/>
        <a:p>
          <a:endParaRPr lang="en-US"/>
        </a:p>
      </dgm:t>
    </dgm:pt>
    <dgm:pt modelId="{758ABBA9-FB92-4896-8F8F-176DD4E46A6A}">
      <dgm:prSet phldrT="[Text]" custT="1"/>
      <dgm:spPr>
        <a:solidFill>
          <a:srgbClr val="002060"/>
        </a:solidFill>
      </dgm:spPr>
      <dgm:t>
        <a:bodyPr/>
        <a:lstStyle/>
        <a:p>
          <a:r>
            <a:rPr lang="en-US" sz="3200" b="1" dirty="0">
              <a:solidFill>
                <a:schemeClr val="bg1"/>
              </a:solidFill>
            </a:rPr>
            <a:t>QA Tools and Guidance </a:t>
          </a:r>
        </a:p>
      </dgm:t>
    </dgm:pt>
    <dgm:pt modelId="{8E9E345F-3585-4477-AB63-F5E322EE13D1}" type="parTrans" cxnId="{ADA4E3B0-8A0A-451B-A279-897AF0EB0AF6}">
      <dgm:prSet/>
      <dgm:spPr/>
      <dgm:t>
        <a:bodyPr/>
        <a:lstStyle/>
        <a:p>
          <a:endParaRPr lang="en-US"/>
        </a:p>
      </dgm:t>
    </dgm:pt>
    <dgm:pt modelId="{24E5A559-305F-455F-98FC-A8C6AB3E5EE5}" type="sibTrans" cxnId="{ADA4E3B0-8A0A-451B-A279-897AF0EB0AF6}">
      <dgm:prSet/>
      <dgm:spPr/>
      <dgm:t>
        <a:bodyPr/>
        <a:lstStyle/>
        <a:p>
          <a:endParaRPr lang="en-US"/>
        </a:p>
      </dgm:t>
    </dgm:pt>
    <dgm:pt modelId="{2924642A-1E60-4845-89CB-E455B19BBA36}">
      <dgm:prSet phldrT="[Text]" custT="1"/>
      <dgm:spPr/>
      <dgm:t>
        <a:bodyPr/>
        <a:lstStyle/>
        <a:p>
          <a:r>
            <a:rPr lang="en-US" sz="2800"/>
            <a:t>QA tools for FA, PA and CA based on ISSAIs</a:t>
          </a:r>
        </a:p>
      </dgm:t>
    </dgm:pt>
    <dgm:pt modelId="{45AF364F-A21A-49C2-ABDD-56B3A9A2D9D2}" type="parTrans" cxnId="{257C6999-302D-4AD2-89BD-7B8342DFC5B3}">
      <dgm:prSet/>
      <dgm:spPr/>
      <dgm:t>
        <a:bodyPr/>
        <a:lstStyle/>
        <a:p>
          <a:endParaRPr lang="en-US"/>
        </a:p>
      </dgm:t>
    </dgm:pt>
    <dgm:pt modelId="{394A4E7E-EC77-4ED4-A604-95F77C53D63C}" type="sibTrans" cxnId="{257C6999-302D-4AD2-89BD-7B8342DFC5B3}">
      <dgm:prSet/>
      <dgm:spPr/>
      <dgm:t>
        <a:bodyPr/>
        <a:lstStyle/>
        <a:p>
          <a:endParaRPr lang="en-US"/>
        </a:p>
      </dgm:t>
    </dgm:pt>
    <dgm:pt modelId="{89AF66FF-8216-4FF5-A061-D389AFE2078A}">
      <dgm:prSet custT="1"/>
      <dgm:spPr/>
      <dgm:t>
        <a:bodyPr/>
        <a:lstStyle/>
        <a:p>
          <a:r>
            <a:rPr lang="en-US" sz="2800" dirty="0"/>
            <a:t>Common guidance on conducting QA </a:t>
          </a:r>
        </a:p>
      </dgm:t>
    </dgm:pt>
    <dgm:pt modelId="{77C14B4C-3E30-4518-AAF2-9384599E2034}" type="parTrans" cxnId="{489BB339-69B9-48D3-B205-92ED484C80A9}">
      <dgm:prSet/>
      <dgm:spPr/>
      <dgm:t>
        <a:bodyPr/>
        <a:lstStyle/>
        <a:p>
          <a:endParaRPr lang="en-US"/>
        </a:p>
      </dgm:t>
    </dgm:pt>
    <dgm:pt modelId="{5FAC1C1B-8502-48BC-926D-5908BC23DA72}" type="sibTrans" cxnId="{489BB339-69B9-48D3-B205-92ED484C80A9}">
      <dgm:prSet/>
      <dgm:spPr/>
      <dgm:t>
        <a:bodyPr/>
        <a:lstStyle/>
        <a:p>
          <a:endParaRPr lang="en-US"/>
        </a:p>
      </dgm:t>
    </dgm:pt>
    <dgm:pt modelId="{45FF12FE-F722-4834-9527-D9D5489FDF7D}" type="pres">
      <dgm:prSet presAssocID="{2C8C7F51-F5D9-456E-B239-6DCDE06CA64E}" presName="theList" presStyleCnt="0">
        <dgm:presLayoutVars>
          <dgm:dir/>
          <dgm:animLvl val="lvl"/>
          <dgm:resizeHandles val="exact"/>
        </dgm:presLayoutVars>
      </dgm:prSet>
      <dgm:spPr/>
    </dgm:pt>
    <dgm:pt modelId="{68B2DD0F-2FF9-496D-A2A5-410AAAD081C0}" type="pres">
      <dgm:prSet presAssocID="{758ABBA9-FB92-4896-8F8F-176DD4E46A6A}" presName="compNode" presStyleCnt="0"/>
      <dgm:spPr/>
    </dgm:pt>
    <dgm:pt modelId="{517485F2-CB29-4153-896A-44764957832D}" type="pres">
      <dgm:prSet presAssocID="{758ABBA9-FB92-4896-8F8F-176DD4E46A6A}" presName="aNode" presStyleLbl="bgShp" presStyleIdx="0" presStyleCnt="1"/>
      <dgm:spPr/>
    </dgm:pt>
    <dgm:pt modelId="{2B992215-3E64-4612-A842-D3BB703B91C2}" type="pres">
      <dgm:prSet presAssocID="{758ABBA9-FB92-4896-8F8F-176DD4E46A6A}" presName="textNode" presStyleLbl="bgShp" presStyleIdx="0" presStyleCnt="1"/>
      <dgm:spPr/>
    </dgm:pt>
    <dgm:pt modelId="{286C4029-0B34-4CE9-A0F9-A4B3AAFAB46F}" type="pres">
      <dgm:prSet presAssocID="{758ABBA9-FB92-4896-8F8F-176DD4E46A6A}" presName="compChildNode" presStyleCnt="0"/>
      <dgm:spPr/>
    </dgm:pt>
    <dgm:pt modelId="{628A6EE9-F991-4D3C-8097-CFF57FFB7211}" type="pres">
      <dgm:prSet presAssocID="{758ABBA9-FB92-4896-8F8F-176DD4E46A6A}" presName="theInnerList" presStyleCnt="0"/>
      <dgm:spPr/>
    </dgm:pt>
    <dgm:pt modelId="{A7A3FE0F-ADC2-4363-B452-314F33B9DE37}" type="pres">
      <dgm:prSet presAssocID="{2924642A-1E60-4845-89CB-E455B19BBA36}" presName="childNode" presStyleLbl="node1" presStyleIdx="0" presStyleCnt="2" custScaleX="107031">
        <dgm:presLayoutVars>
          <dgm:bulletEnabled val="1"/>
        </dgm:presLayoutVars>
      </dgm:prSet>
      <dgm:spPr/>
    </dgm:pt>
    <dgm:pt modelId="{E5F0DD06-4FC7-402A-9757-665C477F383C}" type="pres">
      <dgm:prSet presAssocID="{2924642A-1E60-4845-89CB-E455B19BBA36}" presName="aSpace2" presStyleCnt="0"/>
      <dgm:spPr/>
    </dgm:pt>
    <dgm:pt modelId="{1187ECF1-8455-400E-B7B5-680B8671015B}" type="pres">
      <dgm:prSet presAssocID="{89AF66FF-8216-4FF5-A061-D389AFE2078A}" presName="childNode" presStyleLbl="node1" presStyleIdx="1" presStyleCnt="2" custScaleX="107031">
        <dgm:presLayoutVars>
          <dgm:bulletEnabled val="1"/>
        </dgm:presLayoutVars>
      </dgm:prSet>
      <dgm:spPr/>
    </dgm:pt>
  </dgm:ptLst>
  <dgm:cxnLst>
    <dgm:cxn modelId="{84169934-5E03-49D5-8823-CBC60A649E30}" type="presOf" srcId="{2924642A-1E60-4845-89CB-E455B19BBA36}" destId="{A7A3FE0F-ADC2-4363-B452-314F33B9DE37}" srcOrd="0" destOrd="0" presId="urn:microsoft.com/office/officeart/2005/8/layout/lProcess2"/>
    <dgm:cxn modelId="{489BB339-69B9-48D3-B205-92ED484C80A9}" srcId="{758ABBA9-FB92-4896-8F8F-176DD4E46A6A}" destId="{89AF66FF-8216-4FF5-A061-D389AFE2078A}" srcOrd="1" destOrd="0" parTransId="{77C14B4C-3E30-4518-AAF2-9384599E2034}" sibTransId="{5FAC1C1B-8502-48BC-926D-5908BC23DA72}"/>
    <dgm:cxn modelId="{1DCCE378-CBC4-462B-9C48-A7D437BF2C08}" type="presOf" srcId="{758ABBA9-FB92-4896-8F8F-176DD4E46A6A}" destId="{2B992215-3E64-4612-A842-D3BB703B91C2}" srcOrd="1" destOrd="0" presId="urn:microsoft.com/office/officeart/2005/8/layout/lProcess2"/>
    <dgm:cxn modelId="{7057A98F-136A-46CF-96A4-DCD3B8A1BDD9}" type="presOf" srcId="{2C8C7F51-F5D9-456E-B239-6DCDE06CA64E}" destId="{45FF12FE-F722-4834-9527-D9D5489FDF7D}" srcOrd="0" destOrd="0" presId="urn:microsoft.com/office/officeart/2005/8/layout/lProcess2"/>
    <dgm:cxn modelId="{257C6999-302D-4AD2-89BD-7B8342DFC5B3}" srcId="{758ABBA9-FB92-4896-8F8F-176DD4E46A6A}" destId="{2924642A-1E60-4845-89CB-E455B19BBA36}" srcOrd="0" destOrd="0" parTransId="{45AF364F-A21A-49C2-ABDD-56B3A9A2D9D2}" sibTransId="{394A4E7E-EC77-4ED4-A604-95F77C53D63C}"/>
    <dgm:cxn modelId="{ADA4E3B0-8A0A-451B-A279-897AF0EB0AF6}" srcId="{2C8C7F51-F5D9-456E-B239-6DCDE06CA64E}" destId="{758ABBA9-FB92-4896-8F8F-176DD4E46A6A}" srcOrd="0" destOrd="0" parTransId="{8E9E345F-3585-4477-AB63-F5E322EE13D1}" sibTransId="{24E5A559-305F-455F-98FC-A8C6AB3E5EE5}"/>
    <dgm:cxn modelId="{0846E3D1-09E2-49A1-9F66-41434F00F538}" type="presOf" srcId="{89AF66FF-8216-4FF5-A061-D389AFE2078A}" destId="{1187ECF1-8455-400E-B7B5-680B8671015B}" srcOrd="0" destOrd="0" presId="urn:microsoft.com/office/officeart/2005/8/layout/lProcess2"/>
    <dgm:cxn modelId="{35F2D3DA-F039-4D86-9200-84F3FB8F9656}" type="presOf" srcId="{758ABBA9-FB92-4896-8F8F-176DD4E46A6A}" destId="{517485F2-CB29-4153-896A-44764957832D}" srcOrd="0" destOrd="0" presId="urn:microsoft.com/office/officeart/2005/8/layout/lProcess2"/>
    <dgm:cxn modelId="{43D67E52-C974-4205-B7E6-B068C6897E47}" type="presParOf" srcId="{45FF12FE-F722-4834-9527-D9D5489FDF7D}" destId="{68B2DD0F-2FF9-496D-A2A5-410AAAD081C0}" srcOrd="0" destOrd="0" presId="urn:microsoft.com/office/officeart/2005/8/layout/lProcess2"/>
    <dgm:cxn modelId="{9DDD7E63-3308-44BE-9DFC-F6C75FE63C15}" type="presParOf" srcId="{68B2DD0F-2FF9-496D-A2A5-410AAAD081C0}" destId="{517485F2-CB29-4153-896A-44764957832D}" srcOrd="0" destOrd="0" presId="urn:microsoft.com/office/officeart/2005/8/layout/lProcess2"/>
    <dgm:cxn modelId="{561364FE-01DA-457F-B0D6-1E6E203D204F}" type="presParOf" srcId="{68B2DD0F-2FF9-496D-A2A5-410AAAD081C0}" destId="{2B992215-3E64-4612-A842-D3BB703B91C2}" srcOrd="1" destOrd="0" presId="urn:microsoft.com/office/officeart/2005/8/layout/lProcess2"/>
    <dgm:cxn modelId="{CEA32356-D3AA-4F48-99F9-40B8A9B03207}" type="presParOf" srcId="{68B2DD0F-2FF9-496D-A2A5-410AAAD081C0}" destId="{286C4029-0B34-4CE9-A0F9-A4B3AAFAB46F}" srcOrd="2" destOrd="0" presId="urn:microsoft.com/office/officeart/2005/8/layout/lProcess2"/>
    <dgm:cxn modelId="{A554BF09-311C-4DE6-BEC3-43AB7EE189A2}" type="presParOf" srcId="{286C4029-0B34-4CE9-A0F9-A4B3AAFAB46F}" destId="{628A6EE9-F991-4D3C-8097-CFF57FFB7211}" srcOrd="0" destOrd="0" presId="urn:microsoft.com/office/officeart/2005/8/layout/lProcess2"/>
    <dgm:cxn modelId="{1DE73635-E9F8-4224-9129-21CEE73AE195}" type="presParOf" srcId="{628A6EE9-F991-4D3C-8097-CFF57FFB7211}" destId="{A7A3FE0F-ADC2-4363-B452-314F33B9DE37}" srcOrd="0" destOrd="0" presId="urn:microsoft.com/office/officeart/2005/8/layout/lProcess2"/>
    <dgm:cxn modelId="{10D028F0-40E3-4FDC-8EEE-1A70A2C770D3}" type="presParOf" srcId="{628A6EE9-F991-4D3C-8097-CFF57FFB7211}" destId="{E5F0DD06-4FC7-402A-9757-665C477F383C}" srcOrd="1" destOrd="0" presId="urn:microsoft.com/office/officeart/2005/8/layout/lProcess2"/>
    <dgm:cxn modelId="{67B73261-FE32-4C7D-9B2F-05FA9FFF1181}" type="presParOf" srcId="{628A6EE9-F991-4D3C-8097-CFF57FFB7211}" destId="{1187ECF1-8455-400E-B7B5-680B8671015B}"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FFE8565-C78D-448D-9473-7A1D7C4E5FA7}" type="doc">
      <dgm:prSet loTypeId="urn:microsoft.com/office/officeart/2008/layout/LinedList" loCatId="list" qsTypeId="urn:microsoft.com/office/officeart/2005/8/quickstyle/simple3" qsCatId="simple" csTypeId="urn:microsoft.com/office/officeart/2005/8/colors/accent4_2" csCatId="accent4"/>
      <dgm:spPr/>
      <dgm:t>
        <a:bodyPr/>
        <a:lstStyle/>
        <a:p>
          <a:endParaRPr lang="en-US"/>
        </a:p>
      </dgm:t>
    </dgm:pt>
    <dgm:pt modelId="{5950FF40-9DA2-4E30-9A2C-F7381A7180CF}">
      <dgm:prSet/>
      <dgm:spPr/>
      <dgm:t>
        <a:bodyPr/>
        <a:lstStyle/>
        <a:p>
          <a:r>
            <a:rPr lang="en-US" b="0"/>
            <a:t>QA tools for FA, PA and CA based on ISSAIs</a:t>
          </a:r>
          <a:endParaRPr lang="en-US"/>
        </a:p>
      </dgm:t>
    </dgm:pt>
    <dgm:pt modelId="{3908A346-32DB-433C-B442-9BDF95426D2A}" type="parTrans" cxnId="{B1518B80-013A-43BF-9E34-48591C66952F}">
      <dgm:prSet/>
      <dgm:spPr/>
      <dgm:t>
        <a:bodyPr/>
        <a:lstStyle/>
        <a:p>
          <a:endParaRPr lang="en-US"/>
        </a:p>
      </dgm:t>
    </dgm:pt>
    <dgm:pt modelId="{23E41CAE-6BEB-43AF-B15C-150662B9BE12}" type="sibTrans" cxnId="{B1518B80-013A-43BF-9E34-48591C66952F}">
      <dgm:prSet/>
      <dgm:spPr/>
      <dgm:t>
        <a:bodyPr/>
        <a:lstStyle/>
        <a:p>
          <a:endParaRPr lang="en-US"/>
        </a:p>
      </dgm:t>
    </dgm:pt>
    <dgm:pt modelId="{8EF2159E-8B40-4930-8C3C-6C3E3F638B5B}">
      <dgm:prSet/>
      <dgm:spPr/>
      <dgm:t>
        <a:bodyPr/>
        <a:lstStyle/>
        <a:p>
          <a:r>
            <a:rPr lang="en-US" b="0"/>
            <a:t>Identification of applicable ISSAIs</a:t>
          </a:r>
          <a:endParaRPr lang="en-US"/>
        </a:p>
      </dgm:t>
    </dgm:pt>
    <dgm:pt modelId="{EB1BA6F9-EB60-4DC7-A4A5-D6CBF10EE1BF}" type="parTrans" cxnId="{49DD4B06-3943-473F-ACFE-1BC26E187BAE}">
      <dgm:prSet/>
      <dgm:spPr/>
      <dgm:t>
        <a:bodyPr/>
        <a:lstStyle/>
        <a:p>
          <a:endParaRPr lang="en-US"/>
        </a:p>
      </dgm:t>
    </dgm:pt>
    <dgm:pt modelId="{B0056A0E-6BCA-46D3-8C34-4D85A57C0978}" type="sibTrans" cxnId="{49DD4B06-3943-473F-ACFE-1BC26E187BAE}">
      <dgm:prSet/>
      <dgm:spPr/>
      <dgm:t>
        <a:bodyPr/>
        <a:lstStyle/>
        <a:p>
          <a:endParaRPr lang="en-US"/>
        </a:p>
      </dgm:t>
    </dgm:pt>
    <dgm:pt modelId="{B1625C08-549D-4E0F-AC9F-A3233F0D58A1}">
      <dgm:prSet/>
      <dgm:spPr/>
      <dgm:t>
        <a:bodyPr/>
        <a:lstStyle/>
        <a:p>
          <a:r>
            <a:rPr lang="en-US" b="0"/>
            <a:t>Questions covering applicable ISSAIs</a:t>
          </a:r>
          <a:endParaRPr lang="en-US"/>
        </a:p>
      </dgm:t>
    </dgm:pt>
    <dgm:pt modelId="{21818060-099B-4C4A-BB5D-F88C8DD18DA6}" type="parTrans" cxnId="{5118D613-D116-4C80-99DC-D327A0C24AEE}">
      <dgm:prSet/>
      <dgm:spPr/>
      <dgm:t>
        <a:bodyPr/>
        <a:lstStyle/>
        <a:p>
          <a:endParaRPr lang="en-US"/>
        </a:p>
      </dgm:t>
    </dgm:pt>
    <dgm:pt modelId="{F54E8BE4-32C4-4D8C-AE08-52DDD3D05239}" type="sibTrans" cxnId="{5118D613-D116-4C80-99DC-D327A0C24AEE}">
      <dgm:prSet/>
      <dgm:spPr/>
      <dgm:t>
        <a:bodyPr/>
        <a:lstStyle/>
        <a:p>
          <a:endParaRPr lang="en-US"/>
        </a:p>
      </dgm:t>
    </dgm:pt>
    <dgm:pt modelId="{1FFD36E2-2352-484F-81CF-55EA78A0973E}" type="pres">
      <dgm:prSet presAssocID="{DFFE8565-C78D-448D-9473-7A1D7C4E5FA7}" presName="vert0" presStyleCnt="0">
        <dgm:presLayoutVars>
          <dgm:dir/>
          <dgm:animOne val="branch"/>
          <dgm:animLvl val="lvl"/>
        </dgm:presLayoutVars>
      </dgm:prSet>
      <dgm:spPr/>
    </dgm:pt>
    <dgm:pt modelId="{F694F1B1-D737-44EF-9436-E5B2A80B2AD8}" type="pres">
      <dgm:prSet presAssocID="{5950FF40-9DA2-4E30-9A2C-F7381A7180CF}" presName="thickLine" presStyleLbl="alignNode1" presStyleIdx="0" presStyleCnt="3"/>
      <dgm:spPr/>
    </dgm:pt>
    <dgm:pt modelId="{23B38521-077C-463F-BF72-25B2EA6989B5}" type="pres">
      <dgm:prSet presAssocID="{5950FF40-9DA2-4E30-9A2C-F7381A7180CF}" presName="horz1" presStyleCnt="0"/>
      <dgm:spPr/>
    </dgm:pt>
    <dgm:pt modelId="{D01A4A39-8DF1-455F-A9E9-9C33153BD3B5}" type="pres">
      <dgm:prSet presAssocID="{5950FF40-9DA2-4E30-9A2C-F7381A7180CF}" presName="tx1" presStyleLbl="revTx" presStyleIdx="0" presStyleCnt="3"/>
      <dgm:spPr/>
    </dgm:pt>
    <dgm:pt modelId="{C6C5A152-DB17-4406-A0D4-7BD21E7C7271}" type="pres">
      <dgm:prSet presAssocID="{5950FF40-9DA2-4E30-9A2C-F7381A7180CF}" presName="vert1" presStyleCnt="0"/>
      <dgm:spPr/>
    </dgm:pt>
    <dgm:pt modelId="{B0DF5232-2400-4C3A-9218-5E0B91C955FC}" type="pres">
      <dgm:prSet presAssocID="{8EF2159E-8B40-4930-8C3C-6C3E3F638B5B}" presName="thickLine" presStyleLbl="alignNode1" presStyleIdx="1" presStyleCnt="3"/>
      <dgm:spPr/>
    </dgm:pt>
    <dgm:pt modelId="{EC9F0B07-F618-40CD-9BA9-06EFFE74B554}" type="pres">
      <dgm:prSet presAssocID="{8EF2159E-8B40-4930-8C3C-6C3E3F638B5B}" presName="horz1" presStyleCnt="0"/>
      <dgm:spPr/>
    </dgm:pt>
    <dgm:pt modelId="{CFF933DF-CA52-4D9C-B064-8B872B768846}" type="pres">
      <dgm:prSet presAssocID="{8EF2159E-8B40-4930-8C3C-6C3E3F638B5B}" presName="tx1" presStyleLbl="revTx" presStyleIdx="1" presStyleCnt="3"/>
      <dgm:spPr/>
    </dgm:pt>
    <dgm:pt modelId="{03E21DCD-3F32-4560-B497-999B07756F8A}" type="pres">
      <dgm:prSet presAssocID="{8EF2159E-8B40-4930-8C3C-6C3E3F638B5B}" presName="vert1" presStyleCnt="0"/>
      <dgm:spPr/>
    </dgm:pt>
    <dgm:pt modelId="{6C01D523-D81C-4E27-A367-2B0276BBCB14}" type="pres">
      <dgm:prSet presAssocID="{B1625C08-549D-4E0F-AC9F-A3233F0D58A1}" presName="thickLine" presStyleLbl="alignNode1" presStyleIdx="2" presStyleCnt="3"/>
      <dgm:spPr/>
    </dgm:pt>
    <dgm:pt modelId="{DB963FC6-7005-4A5E-A9CB-4D552A92D0F3}" type="pres">
      <dgm:prSet presAssocID="{B1625C08-549D-4E0F-AC9F-A3233F0D58A1}" presName="horz1" presStyleCnt="0"/>
      <dgm:spPr/>
    </dgm:pt>
    <dgm:pt modelId="{0433551B-9EB6-4BA6-A804-16A7356073A9}" type="pres">
      <dgm:prSet presAssocID="{B1625C08-549D-4E0F-AC9F-A3233F0D58A1}" presName="tx1" presStyleLbl="revTx" presStyleIdx="2" presStyleCnt="3"/>
      <dgm:spPr/>
    </dgm:pt>
    <dgm:pt modelId="{C007D925-2F5F-487F-A221-5C95B00513A5}" type="pres">
      <dgm:prSet presAssocID="{B1625C08-549D-4E0F-AC9F-A3233F0D58A1}" presName="vert1" presStyleCnt="0"/>
      <dgm:spPr/>
    </dgm:pt>
  </dgm:ptLst>
  <dgm:cxnLst>
    <dgm:cxn modelId="{49DD4B06-3943-473F-ACFE-1BC26E187BAE}" srcId="{DFFE8565-C78D-448D-9473-7A1D7C4E5FA7}" destId="{8EF2159E-8B40-4930-8C3C-6C3E3F638B5B}" srcOrd="1" destOrd="0" parTransId="{EB1BA6F9-EB60-4DC7-A4A5-D6CBF10EE1BF}" sibTransId="{B0056A0E-6BCA-46D3-8C34-4D85A57C0978}"/>
    <dgm:cxn modelId="{5118D613-D116-4C80-99DC-D327A0C24AEE}" srcId="{DFFE8565-C78D-448D-9473-7A1D7C4E5FA7}" destId="{B1625C08-549D-4E0F-AC9F-A3233F0D58A1}" srcOrd="2" destOrd="0" parTransId="{21818060-099B-4C4A-BB5D-F88C8DD18DA6}" sibTransId="{F54E8BE4-32C4-4D8C-AE08-52DDD3D05239}"/>
    <dgm:cxn modelId="{0B280F44-D31D-43A3-97E9-2A047192EF4B}" type="presOf" srcId="{DFFE8565-C78D-448D-9473-7A1D7C4E5FA7}" destId="{1FFD36E2-2352-484F-81CF-55EA78A0973E}" srcOrd="0" destOrd="0" presId="urn:microsoft.com/office/officeart/2008/layout/LinedList"/>
    <dgm:cxn modelId="{B1518B80-013A-43BF-9E34-48591C66952F}" srcId="{DFFE8565-C78D-448D-9473-7A1D7C4E5FA7}" destId="{5950FF40-9DA2-4E30-9A2C-F7381A7180CF}" srcOrd="0" destOrd="0" parTransId="{3908A346-32DB-433C-B442-9BDF95426D2A}" sibTransId="{23E41CAE-6BEB-43AF-B15C-150662B9BE12}"/>
    <dgm:cxn modelId="{C9248FCD-48EB-4F76-879C-727F28FE904F}" type="presOf" srcId="{B1625C08-549D-4E0F-AC9F-A3233F0D58A1}" destId="{0433551B-9EB6-4BA6-A804-16A7356073A9}" srcOrd="0" destOrd="0" presId="urn:microsoft.com/office/officeart/2008/layout/LinedList"/>
    <dgm:cxn modelId="{C33DDED8-493F-46D9-9A52-FE5F97A97F22}" type="presOf" srcId="{5950FF40-9DA2-4E30-9A2C-F7381A7180CF}" destId="{D01A4A39-8DF1-455F-A9E9-9C33153BD3B5}" srcOrd="0" destOrd="0" presId="urn:microsoft.com/office/officeart/2008/layout/LinedList"/>
    <dgm:cxn modelId="{3AE34DEE-1E81-4365-991B-12A192D39620}" type="presOf" srcId="{8EF2159E-8B40-4930-8C3C-6C3E3F638B5B}" destId="{CFF933DF-CA52-4D9C-B064-8B872B768846}" srcOrd="0" destOrd="0" presId="urn:microsoft.com/office/officeart/2008/layout/LinedList"/>
    <dgm:cxn modelId="{8E0DAAE5-FC8D-459C-9697-B8FD65C4E40C}" type="presParOf" srcId="{1FFD36E2-2352-484F-81CF-55EA78A0973E}" destId="{F694F1B1-D737-44EF-9436-E5B2A80B2AD8}" srcOrd="0" destOrd="0" presId="urn:microsoft.com/office/officeart/2008/layout/LinedList"/>
    <dgm:cxn modelId="{A21BC36F-332A-4733-B275-6129980456E7}" type="presParOf" srcId="{1FFD36E2-2352-484F-81CF-55EA78A0973E}" destId="{23B38521-077C-463F-BF72-25B2EA6989B5}" srcOrd="1" destOrd="0" presId="urn:microsoft.com/office/officeart/2008/layout/LinedList"/>
    <dgm:cxn modelId="{36179400-406A-47C7-87D7-6C90BC4F5E7E}" type="presParOf" srcId="{23B38521-077C-463F-BF72-25B2EA6989B5}" destId="{D01A4A39-8DF1-455F-A9E9-9C33153BD3B5}" srcOrd="0" destOrd="0" presId="urn:microsoft.com/office/officeart/2008/layout/LinedList"/>
    <dgm:cxn modelId="{B645B815-AB72-4ED2-A660-4DAAA2DCD301}" type="presParOf" srcId="{23B38521-077C-463F-BF72-25B2EA6989B5}" destId="{C6C5A152-DB17-4406-A0D4-7BD21E7C7271}" srcOrd="1" destOrd="0" presId="urn:microsoft.com/office/officeart/2008/layout/LinedList"/>
    <dgm:cxn modelId="{7ADEE775-BE9F-4AB6-B3AD-5AA0BEDF37F5}" type="presParOf" srcId="{1FFD36E2-2352-484F-81CF-55EA78A0973E}" destId="{B0DF5232-2400-4C3A-9218-5E0B91C955FC}" srcOrd="2" destOrd="0" presId="urn:microsoft.com/office/officeart/2008/layout/LinedList"/>
    <dgm:cxn modelId="{7A05F065-E73E-4D0C-AB9B-9ACC07859781}" type="presParOf" srcId="{1FFD36E2-2352-484F-81CF-55EA78A0973E}" destId="{EC9F0B07-F618-40CD-9BA9-06EFFE74B554}" srcOrd="3" destOrd="0" presId="urn:microsoft.com/office/officeart/2008/layout/LinedList"/>
    <dgm:cxn modelId="{AED5A81F-276B-4656-958E-149EAA0FDAAB}" type="presParOf" srcId="{EC9F0B07-F618-40CD-9BA9-06EFFE74B554}" destId="{CFF933DF-CA52-4D9C-B064-8B872B768846}" srcOrd="0" destOrd="0" presId="urn:microsoft.com/office/officeart/2008/layout/LinedList"/>
    <dgm:cxn modelId="{4B4F6AE1-2A17-4EF9-BC63-4461F4BFB6BD}" type="presParOf" srcId="{EC9F0B07-F618-40CD-9BA9-06EFFE74B554}" destId="{03E21DCD-3F32-4560-B497-999B07756F8A}" srcOrd="1" destOrd="0" presId="urn:microsoft.com/office/officeart/2008/layout/LinedList"/>
    <dgm:cxn modelId="{CD733200-1B51-42A1-8459-8214608C5230}" type="presParOf" srcId="{1FFD36E2-2352-484F-81CF-55EA78A0973E}" destId="{6C01D523-D81C-4E27-A367-2B0276BBCB14}" srcOrd="4" destOrd="0" presId="urn:microsoft.com/office/officeart/2008/layout/LinedList"/>
    <dgm:cxn modelId="{B9BA1D5E-1361-4387-863C-12D3B1B6E83B}" type="presParOf" srcId="{1FFD36E2-2352-484F-81CF-55EA78A0973E}" destId="{DB963FC6-7005-4A5E-A9CB-4D552A92D0F3}" srcOrd="5" destOrd="0" presId="urn:microsoft.com/office/officeart/2008/layout/LinedList"/>
    <dgm:cxn modelId="{62C16305-D144-4D27-B8CC-70B938C60160}" type="presParOf" srcId="{DB963FC6-7005-4A5E-A9CB-4D552A92D0F3}" destId="{0433551B-9EB6-4BA6-A804-16A7356073A9}" srcOrd="0" destOrd="0" presId="urn:microsoft.com/office/officeart/2008/layout/LinedList"/>
    <dgm:cxn modelId="{7917F16D-245A-401D-8728-DFF240A53CB0}" type="presParOf" srcId="{DB963FC6-7005-4A5E-A9CB-4D552A92D0F3}" destId="{C007D925-2F5F-487F-A221-5C95B00513A5}"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C8C7F51-F5D9-456E-B239-6DCDE06CA64E}" type="doc">
      <dgm:prSet loTypeId="urn:microsoft.com/office/officeart/2005/8/layout/hList2" loCatId="list" qsTypeId="urn:microsoft.com/office/officeart/2005/8/quickstyle/simple1" qsCatId="simple" csTypeId="urn:microsoft.com/office/officeart/2005/8/colors/colorful1" csCatId="colorful" phldr="1"/>
      <dgm:spPr/>
      <dgm:t>
        <a:bodyPr/>
        <a:lstStyle/>
        <a:p>
          <a:endParaRPr lang="en-US"/>
        </a:p>
      </dgm:t>
    </dgm:pt>
    <dgm:pt modelId="{C14B7C31-B83C-47AD-954F-92E2D735A0CA}">
      <dgm:prSet phldrT="[Text]" custT="1"/>
      <dgm:spPr>
        <a:solidFill>
          <a:schemeClr val="accent4">
            <a:lumMod val="50000"/>
          </a:schemeClr>
        </a:solidFill>
      </dgm:spPr>
      <dgm:t>
        <a:bodyPr/>
        <a:lstStyle/>
        <a:p>
          <a:r>
            <a:rPr lang="en-US" sz="2600" dirty="0"/>
            <a:t>Syllabus for cross cutting competencies includes education on quality control and quality assurance </a:t>
          </a:r>
        </a:p>
      </dgm:t>
    </dgm:pt>
    <dgm:pt modelId="{B5D061D4-5867-44BA-B071-D686B1EE6AFB}" type="parTrans" cxnId="{FC6BCEC3-D4D2-47B4-97C6-7BB4DEBBB31A}">
      <dgm:prSet/>
      <dgm:spPr/>
      <dgm:t>
        <a:bodyPr/>
        <a:lstStyle/>
        <a:p>
          <a:endParaRPr lang="en-US"/>
        </a:p>
      </dgm:t>
    </dgm:pt>
    <dgm:pt modelId="{6C19FE79-D5C0-491F-BE4A-BD59D0C2A527}" type="sibTrans" cxnId="{FC6BCEC3-D4D2-47B4-97C6-7BB4DEBBB31A}">
      <dgm:prSet/>
      <dgm:spPr/>
      <dgm:t>
        <a:bodyPr/>
        <a:lstStyle/>
        <a:p>
          <a:endParaRPr lang="en-US"/>
        </a:p>
      </dgm:t>
    </dgm:pt>
    <dgm:pt modelId="{9E3DEE29-17FA-438E-AFA1-7FAE8030BE71}">
      <dgm:prSet phldrT="[Text]" custT="1"/>
      <dgm:spPr>
        <a:solidFill>
          <a:schemeClr val="accent4">
            <a:lumMod val="50000"/>
          </a:schemeClr>
        </a:solidFill>
      </dgm:spPr>
      <dgm:t>
        <a:bodyPr/>
        <a:lstStyle/>
        <a:p>
          <a:r>
            <a:rPr lang="en-US" sz="2600" dirty="0"/>
            <a:t>Emphasis on ‘Quality’  as cross cutting aspect in the syllabus for all three functional competencies (Financial Audit, Performance Audit, Compliance Audit)</a:t>
          </a:r>
        </a:p>
      </dgm:t>
    </dgm:pt>
    <dgm:pt modelId="{96B6AB9B-7AD9-46BA-82A0-78E81418786A}" type="parTrans" cxnId="{24866651-79CC-4948-9863-87EFB79F868F}">
      <dgm:prSet/>
      <dgm:spPr/>
      <dgm:t>
        <a:bodyPr/>
        <a:lstStyle/>
        <a:p>
          <a:endParaRPr lang="en-US"/>
        </a:p>
      </dgm:t>
    </dgm:pt>
    <dgm:pt modelId="{0E71D426-4C01-46C3-80E9-984E8BF6E270}" type="sibTrans" cxnId="{24866651-79CC-4948-9863-87EFB79F868F}">
      <dgm:prSet/>
      <dgm:spPr/>
      <dgm:t>
        <a:bodyPr/>
        <a:lstStyle/>
        <a:p>
          <a:endParaRPr lang="en-US"/>
        </a:p>
      </dgm:t>
    </dgm:pt>
    <dgm:pt modelId="{EED67028-9059-4968-9078-F4F5CE805868}">
      <dgm:prSet phldrT="[Text]" custT="1"/>
      <dgm:spPr/>
      <dgm:t>
        <a:bodyPr/>
        <a:lstStyle/>
        <a:p>
          <a:endParaRPr lang="en-US" sz="2000"/>
        </a:p>
      </dgm:t>
    </dgm:pt>
    <dgm:pt modelId="{1FB97898-4026-4265-A3DB-F4F207134918}" type="sibTrans" cxnId="{D9A5C588-4238-4689-B041-AF90403E9723}">
      <dgm:prSet/>
      <dgm:spPr/>
      <dgm:t>
        <a:bodyPr/>
        <a:lstStyle/>
        <a:p>
          <a:endParaRPr lang="en-US"/>
        </a:p>
      </dgm:t>
    </dgm:pt>
    <dgm:pt modelId="{23C87F08-251D-44E9-8977-80FDDF7684FD}" type="parTrans" cxnId="{D9A5C588-4238-4689-B041-AF90403E9723}">
      <dgm:prSet/>
      <dgm:spPr/>
      <dgm:t>
        <a:bodyPr/>
        <a:lstStyle/>
        <a:p>
          <a:endParaRPr lang="en-US"/>
        </a:p>
      </dgm:t>
    </dgm:pt>
    <dgm:pt modelId="{2AA8DF4C-3F11-4A3B-9B4D-6D171B00546F}" type="pres">
      <dgm:prSet presAssocID="{2C8C7F51-F5D9-456E-B239-6DCDE06CA64E}" presName="linearFlow" presStyleCnt="0">
        <dgm:presLayoutVars>
          <dgm:dir/>
          <dgm:animLvl val="lvl"/>
          <dgm:resizeHandles/>
        </dgm:presLayoutVars>
      </dgm:prSet>
      <dgm:spPr/>
    </dgm:pt>
    <dgm:pt modelId="{01521E65-41DF-4F71-875A-4DEDDAF4A73F}" type="pres">
      <dgm:prSet presAssocID="{EED67028-9059-4968-9078-F4F5CE805868}" presName="compositeNode" presStyleCnt="0">
        <dgm:presLayoutVars>
          <dgm:bulletEnabled val="1"/>
        </dgm:presLayoutVars>
      </dgm:prSet>
      <dgm:spPr/>
    </dgm:pt>
    <dgm:pt modelId="{E6641F14-A21E-42D7-90DE-4F086D16FE56}" type="pres">
      <dgm:prSet presAssocID="{EED67028-9059-4968-9078-F4F5CE805868}" presName="image"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pt>
    <dgm:pt modelId="{9ECBF09C-B492-434E-8491-148BF3E986CE}" type="pres">
      <dgm:prSet presAssocID="{EED67028-9059-4968-9078-F4F5CE805868}" presName="childNode" presStyleLbl="node1" presStyleIdx="0" presStyleCnt="1">
        <dgm:presLayoutVars>
          <dgm:bulletEnabled val="1"/>
        </dgm:presLayoutVars>
      </dgm:prSet>
      <dgm:spPr/>
    </dgm:pt>
    <dgm:pt modelId="{5F094D28-18AF-4679-A0DF-15E43B3247FC}" type="pres">
      <dgm:prSet presAssocID="{EED67028-9059-4968-9078-F4F5CE805868}" presName="parentNode" presStyleLbl="revTx" presStyleIdx="0" presStyleCnt="1">
        <dgm:presLayoutVars>
          <dgm:chMax val="0"/>
          <dgm:bulletEnabled val="1"/>
        </dgm:presLayoutVars>
      </dgm:prSet>
      <dgm:spPr/>
    </dgm:pt>
  </dgm:ptLst>
  <dgm:cxnLst>
    <dgm:cxn modelId="{604A1D05-9660-4A10-9F81-610F184C93FA}" type="presOf" srcId="{9E3DEE29-17FA-438E-AFA1-7FAE8030BE71}" destId="{9ECBF09C-B492-434E-8491-148BF3E986CE}" srcOrd="0" destOrd="1" presId="urn:microsoft.com/office/officeart/2005/8/layout/hList2"/>
    <dgm:cxn modelId="{A5E1B445-9AF2-4280-AAEE-B7A1066A81C7}" type="presOf" srcId="{C14B7C31-B83C-47AD-954F-92E2D735A0CA}" destId="{9ECBF09C-B492-434E-8491-148BF3E986CE}" srcOrd="0" destOrd="0" presId="urn:microsoft.com/office/officeart/2005/8/layout/hList2"/>
    <dgm:cxn modelId="{6C484450-7AD6-4D64-A412-3867240CFFE0}" type="presOf" srcId="{EED67028-9059-4968-9078-F4F5CE805868}" destId="{5F094D28-18AF-4679-A0DF-15E43B3247FC}" srcOrd="0" destOrd="0" presId="urn:microsoft.com/office/officeart/2005/8/layout/hList2"/>
    <dgm:cxn modelId="{24866651-79CC-4948-9863-87EFB79F868F}" srcId="{EED67028-9059-4968-9078-F4F5CE805868}" destId="{9E3DEE29-17FA-438E-AFA1-7FAE8030BE71}" srcOrd="1" destOrd="0" parTransId="{96B6AB9B-7AD9-46BA-82A0-78E81418786A}" sibTransId="{0E71D426-4C01-46C3-80E9-984E8BF6E270}"/>
    <dgm:cxn modelId="{D9A5C588-4238-4689-B041-AF90403E9723}" srcId="{2C8C7F51-F5D9-456E-B239-6DCDE06CA64E}" destId="{EED67028-9059-4968-9078-F4F5CE805868}" srcOrd="0" destOrd="0" parTransId="{23C87F08-251D-44E9-8977-80FDDF7684FD}" sibTransId="{1FB97898-4026-4265-A3DB-F4F207134918}"/>
    <dgm:cxn modelId="{860FD291-5ADD-4275-B258-E6F654BC53FE}" type="presOf" srcId="{2C8C7F51-F5D9-456E-B239-6DCDE06CA64E}" destId="{2AA8DF4C-3F11-4A3B-9B4D-6D171B00546F}" srcOrd="0" destOrd="0" presId="urn:microsoft.com/office/officeart/2005/8/layout/hList2"/>
    <dgm:cxn modelId="{FC6BCEC3-D4D2-47B4-97C6-7BB4DEBBB31A}" srcId="{EED67028-9059-4968-9078-F4F5CE805868}" destId="{C14B7C31-B83C-47AD-954F-92E2D735A0CA}" srcOrd="0" destOrd="0" parTransId="{B5D061D4-5867-44BA-B071-D686B1EE6AFB}" sibTransId="{6C19FE79-D5C0-491F-BE4A-BD59D0C2A527}"/>
    <dgm:cxn modelId="{49CBB77F-795F-4C9D-905E-77A66AC8391B}" type="presParOf" srcId="{2AA8DF4C-3F11-4A3B-9B4D-6D171B00546F}" destId="{01521E65-41DF-4F71-875A-4DEDDAF4A73F}" srcOrd="0" destOrd="0" presId="urn:microsoft.com/office/officeart/2005/8/layout/hList2"/>
    <dgm:cxn modelId="{EB370CD9-3917-48A7-9A31-E6C9B56489FD}" type="presParOf" srcId="{01521E65-41DF-4F71-875A-4DEDDAF4A73F}" destId="{E6641F14-A21E-42D7-90DE-4F086D16FE56}" srcOrd="0" destOrd="0" presId="urn:microsoft.com/office/officeart/2005/8/layout/hList2"/>
    <dgm:cxn modelId="{2170FC5C-7BD3-4B94-ADAB-AAD7CE27F497}" type="presParOf" srcId="{01521E65-41DF-4F71-875A-4DEDDAF4A73F}" destId="{9ECBF09C-B492-434E-8491-148BF3E986CE}" srcOrd="1" destOrd="0" presId="urn:microsoft.com/office/officeart/2005/8/layout/hList2"/>
    <dgm:cxn modelId="{1CCCE02E-677D-4163-BA38-587AF41136B2}" type="presParOf" srcId="{01521E65-41DF-4F71-875A-4DEDDAF4A73F}" destId="{5F094D28-18AF-4679-A0DF-15E43B3247FC}"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169169-2751-4E2D-B983-913BE734B680}">
      <dsp:nvSpPr>
        <dsp:cNvPr id="0" name=""/>
        <dsp:cNvSpPr/>
      </dsp:nvSpPr>
      <dsp:spPr>
        <a:xfrm>
          <a:off x="1507242" y="120"/>
          <a:ext cx="3227244" cy="1936346"/>
        </a:xfrm>
        <a:prstGeom prst="rect">
          <a:avLst/>
        </a:prstGeom>
        <a:solidFill>
          <a:schemeClr val="accent5">
            <a:lumMod val="5000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1"/>
              </a:solidFill>
            </a:rPr>
            <a:t>Why is QA important ?</a:t>
          </a:r>
        </a:p>
      </dsp:txBody>
      <dsp:txXfrm>
        <a:off x="1507242" y="120"/>
        <a:ext cx="3227244" cy="1936346"/>
      </dsp:txXfrm>
    </dsp:sp>
    <dsp:sp modelId="{1F92B24A-444B-4EB1-B6C5-8D0FE502751F}">
      <dsp:nvSpPr>
        <dsp:cNvPr id="0" name=""/>
        <dsp:cNvSpPr/>
      </dsp:nvSpPr>
      <dsp:spPr>
        <a:xfrm>
          <a:off x="5057211" y="120"/>
          <a:ext cx="3227244" cy="1936346"/>
        </a:xfrm>
        <a:prstGeom prst="rect">
          <a:avLst/>
        </a:prstGeom>
        <a:solidFill>
          <a:schemeClr val="accent6">
            <a:lumMod val="5000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endParaRPr lang="en-US" sz="2800" kern="1200">
            <a:solidFill>
              <a:schemeClr val="bg1"/>
            </a:solidFill>
          </a:endParaRPr>
        </a:p>
        <a:p>
          <a:pPr marL="0" lvl="0" indent="0" algn="ctr" defTabSz="1244600">
            <a:lnSpc>
              <a:spcPct val="90000"/>
            </a:lnSpc>
            <a:spcBef>
              <a:spcPct val="0"/>
            </a:spcBef>
            <a:spcAft>
              <a:spcPct val="35000"/>
            </a:spcAft>
            <a:buNone/>
          </a:pPr>
          <a:r>
            <a:rPr lang="en-US" sz="2800" kern="1200">
              <a:solidFill>
                <a:schemeClr val="bg1"/>
              </a:solidFill>
            </a:rPr>
            <a:t>Setting up a SAI level QA function</a:t>
          </a:r>
          <a:endParaRPr lang="en-US" sz="2800" kern="1200" dirty="0">
            <a:solidFill>
              <a:schemeClr val="bg1"/>
            </a:solidFill>
          </a:endParaRPr>
        </a:p>
      </dsp:txBody>
      <dsp:txXfrm>
        <a:off x="5057211" y="120"/>
        <a:ext cx="3227244" cy="1936346"/>
      </dsp:txXfrm>
    </dsp:sp>
    <dsp:sp modelId="{84AD65C2-CBB1-4821-9A5D-FB04DDC06DCD}">
      <dsp:nvSpPr>
        <dsp:cNvPr id="0" name=""/>
        <dsp:cNvSpPr/>
      </dsp:nvSpPr>
      <dsp:spPr>
        <a:xfrm>
          <a:off x="1507242" y="2259191"/>
          <a:ext cx="3227244" cy="1936346"/>
        </a:xfrm>
        <a:prstGeom prst="rect">
          <a:avLst/>
        </a:prstGeom>
        <a:solidFill>
          <a:schemeClr val="accent3">
            <a:lumMod val="5000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1"/>
              </a:solidFill>
            </a:rPr>
            <a:t>Conducting a QAR</a:t>
          </a:r>
          <a:endParaRPr lang="en-US" sz="2800" kern="1200" dirty="0">
            <a:solidFill>
              <a:schemeClr val="bg1"/>
            </a:solidFill>
          </a:endParaRPr>
        </a:p>
      </dsp:txBody>
      <dsp:txXfrm>
        <a:off x="1507242" y="2259191"/>
        <a:ext cx="3227244" cy="1936346"/>
      </dsp:txXfrm>
    </dsp:sp>
    <dsp:sp modelId="{4880FF21-3407-4647-B9C8-E69FB381200E}">
      <dsp:nvSpPr>
        <dsp:cNvPr id="0" name=""/>
        <dsp:cNvSpPr/>
      </dsp:nvSpPr>
      <dsp:spPr>
        <a:xfrm>
          <a:off x="5057211" y="2246837"/>
          <a:ext cx="3227244" cy="1936346"/>
        </a:xfrm>
        <a:prstGeom prst="rect">
          <a:avLst/>
        </a:prstGeom>
        <a:solidFill>
          <a:schemeClr val="accent4">
            <a:lumMod val="5000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1"/>
              </a:solidFill>
            </a:rPr>
            <a:t>IDI support for strengthening QA</a:t>
          </a:r>
          <a:endParaRPr lang="en-US" sz="2800" kern="1200" dirty="0">
            <a:solidFill>
              <a:schemeClr val="bg1"/>
            </a:solidFill>
          </a:endParaRPr>
        </a:p>
      </dsp:txBody>
      <dsp:txXfrm>
        <a:off x="5057211" y="2246837"/>
        <a:ext cx="3227244" cy="193634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7485F2-CB29-4153-896A-44764957832D}">
      <dsp:nvSpPr>
        <dsp:cNvPr id="0" name=""/>
        <dsp:cNvSpPr/>
      </dsp:nvSpPr>
      <dsp:spPr>
        <a:xfrm>
          <a:off x="0" y="0"/>
          <a:ext cx="6814422" cy="4839842"/>
        </a:xfrm>
        <a:prstGeom prst="roundRect">
          <a:avLst>
            <a:gd name="adj" fmla="val 10000"/>
          </a:avLst>
        </a:prstGeom>
        <a:solidFill>
          <a:srgbClr val="002060"/>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0" y="0"/>
        <a:ext cx="6814422" cy="1451952"/>
      </dsp:txXfrm>
    </dsp:sp>
    <dsp:sp modelId="{A7A3FE0F-ADC2-4363-B452-314F33B9DE37}">
      <dsp:nvSpPr>
        <dsp:cNvPr id="0" name=""/>
        <dsp:cNvSpPr/>
      </dsp:nvSpPr>
      <dsp:spPr>
        <a:xfrm>
          <a:off x="618913" y="740635"/>
          <a:ext cx="5451537" cy="1459278"/>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marL="0" lvl="0" indent="0" algn="ctr" defTabSz="1244600">
            <a:lnSpc>
              <a:spcPct val="90000"/>
            </a:lnSpc>
            <a:spcBef>
              <a:spcPct val="0"/>
            </a:spcBef>
            <a:spcAft>
              <a:spcPct val="35000"/>
            </a:spcAft>
            <a:buNone/>
          </a:pPr>
          <a:r>
            <a:rPr lang="en-US" sz="2800" kern="1200"/>
            <a:t>QA Review of audit included in SAI commitments for Cooperative audits </a:t>
          </a:r>
        </a:p>
      </dsp:txBody>
      <dsp:txXfrm>
        <a:off x="661654" y="783376"/>
        <a:ext cx="5366055" cy="1373796"/>
      </dsp:txXfrm>
    </dsp:sp>
    <dsp:sp modelId="{1187ECF1-8455-400E-B7B5-680B8671015B}">
      <dsp:nvSpPr>
        <dsp:cNvPr id="0" name=""/>
        <dsp:cNvSpPr/>
      </dsp:nvSpPr>
      <dsp:spPr>
        <a:xfrm>
          <a:off x="743971" y="2722578"/>
          <a:ext cx="5451537" cy="1459278"/>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Arrangements made to conduct QA reviews by independent, competent QA reviewers. </a:t>
          </a:r>
        </a:p>
      </dsp:txBody>
      <dsp:txXfrm>
        <a:off x="786712" y="2765319"/>
        <a:ext cx="5366055" cy="137379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594B1E-397F-4EE9-AF1D-8BF2E8D0E87E}">
      <dsp:nvSpPr>
        <dsp:cNvPr id="0" name=""/>
        <dsp:cNvSpPr/>
      </dsp:nvSpPr>
      <dsp:spPr>
        <a:xfrm>
          <a:off x="1297354" y="653313"/>
          <a:ext cx="2810201" cy="1628991"/>
        </a:xfrm>
        <a:prstGeom prst="rect">
          <a:avLst/>
        </a:prstGeom>
        <a:solidFill>
          <a:schemeClr val="accent3">
            <a:lumMod val="20000"/>
            <a:lumOff val="80000"/>
            <a:alpha val="90000"/>
          </a:schemeClr>
        </a:solidFill>
        <a:ln w="12700" cap="flat" cmpd="sng" algn="ctr">
          <a:solidFill>
            <a:schemeClr val="accent3">
              <a:lumMod val="60000"/>
              <a:lum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42240" rIns="142240" bIns="142240" numCol="1" spcCol="1270" anchor="ctr" anchorCtr="0">
          <a:noAutofit/>
        </a:bodyPr>
        <a:lstStyle/>
        <a:p>
          <a:pPr marL="0" lvl="0" indent="0" algn="l" defTabSz="889000">
            <a:lnSpc>
              <a:spcPct val="90000"/>
            </a:lnSpc>
            <a:spcBef>
              <a:spcPct val="0"/>
            </a:spcBef>
            <a:spcAft>
              <a:spcPct val="35000"/>
            </a:spcAft>
            <a:buNone/>
          </a:pPr>
          <a:r>
            <a:rPr lang="en-US" sz="2000" b="0" kern="1200" dirty="0"/>
            <a:t>3 SAIs to be selected based on readiness and commitment </a:t>
          </a:r>
        </a:p>
      </dsp:txBody>
      <dsp:txXfrm>
        <a:off x="1746986" y="653313"/>
        <a:ext cx="2360569" cy="1628991"/>
      </dsp:txXfrm>
    </dsp:sp>
    <dsp:sp modelId="{E9921CF3-3F6B-4233-B53D-BF5C8220B18F}">
      <dsp:nvSpPr>
        <dsp:cNvPr id="0" name=""/>
        <dsp:cNvSpPr/>
      </dsp:nvSpPr>
      <dsp:spPr>
        <a:xfrm>
          <a:off x="1292877" y="2282305"/>
          <a:ext cx="2819155" cy="1628991"/>
        </a:xfrm>
        <a:prstGeom prst="rect">
          <a:avLst/>
        </a:prstGeom>
        <a:solidFill>
          <a:schemeClr val="accent3">
            <a:lumMod val="40000"/>
            <a:lumOff val="60000"/>
            <a:alpha val="90000"/>
          </a:schemeClr>
        </a:solidFill>
        <a:ln w="12700" cap="flat" cmpd="sng" algn="ctr">
          <a:solidFill>
            <a:schemeClr val="accent3">
              <a:lumMod val="60000"/>
              <a:lum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42240" rIns="142240" bIns="142240" numCol="1" spcCol="1270" anchor="ctr" anchorCtr="0">
          <a:noAutofit/>
        </a:bodyPr>
        <a:lstStyle/>
        <a:p>
          <a:pPr marL="0" lvl="0" indent="0" algn="l" defTabSz="889000">
            <a:lnSpc>
              <a:spcPct val="90000"/>
            </a:lnSpc>
            <a:spcBef>
              <a:spcPct val="0"/>
            </a:spcBef>
            <a:spcAft>
              <a:spcPct val="35000"/>
            </a:spcAft>
            <a:buNone/>
          </a:pPr>
          <a:r>
            <a:rPr lang="en-US" sz="2000" b="0" kern="1200" dirty="0"/>
            <a:t>Assessment of QA needs</a:t>
          </a:r>
        </a:p>
      </dsp:txBody>
      <dsp:txXfrm>
        <a:off x="1743942" y="2282305"/>
        <a:ext cx="2368090" cy="1628991"/>
      </dsp:txXfrm>
    </dsp:sp>
    <dsp:sp modelId="{24585016-C554-44D5-83B4-5B925D981CEB}">
      <dsp:nvSpPr>
        <dsp:cNvPr id="0" name=""/>
        <dsp:cNvSpPr/>
      </dsp:nvSpPr>
      <dsp:spPr>
        <a:xfrm>
          <a:off x="1282448" y="3911296"/>
          <a:ext cx="2840014" cy="1628991"/>
        </a:xfrm>
        <a:prstGeom prst="rect">
          <a:avLst/>
        </a:prstGeom>
        <a:solidFill>
          <a:schemeClr val="accent3">
            <a:lumMod val="60000"/>
            <a:lumOff val="40000"/>
          </a:schemeClr>
        </a:solidFill>
        <a:ln w="12700" cap="flat" cmpd="sng" algn="ctr">
          <a:solidFill>
            <a:schemeClr val="accent3">
              <a:lumMod val="60000"/>
              <a:lum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b="0" kern="1200" dirty="0"/>
            <a:t>Support will be tailored to needs . Could include support in developing QA policy, develop QA manual, develop QAR plans, train QA reviewers and pilot QAs</a:t>
          </a:r>
        </a:p>
      </dsp:txBody>
      <dsp:txXfrm>
        <a:off x="1736850" y="3911296"/>
        <a:ext cx="2385611" cy="1628991"/>
      </dsp:txXfrm>
    </dsp:sp>
    <dsp:sp modelId="{214C0EA6-101B-4D3F-9F45-618E776FEE40}">
      <dsp:nvSpPr>
        <dsp:cNvPr id="0" name=""/>
        <dsp:cNvSpPr/>
      </dsp:nvSpPr>
      <dsp:spPr>
        <a:xfrm>
          <a:off x="0" y="0"/>
          <a:ext cx="1628177" cy="1628177"/>
        </a:xfrm>
        <a:prstGeom prst="ellipse">
          <a:avLst/>
        </a:prstGeom>
        <a:solidFill>
          <a:schemeClr val="accent3">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b="1" kern="1200"/>
            <a:t>SAI Level support for setting up QA function</a:t>
          </a:r>
        </a:p>
      </dsp:txBody>
      <dsp:txXfrm>
        <a:off x="238441" y="238441"/>
        <a:ext cx="1151295" cy="1151295"/>
      </dsp:txXfrm>
    </dsp:sp>
    <dsp:sp modelId="{B5E75305-1F12-4A2E-8A8B-BF72AA1ED0EC}">
      <dsp:nvSpPr>
        <dsp:cNvPr id="0" name=""/>
        <dsp:cNvSpPr/>
      </dsp:nvSpPr>
      <dsp:spPr>
        <a:xfrm>
          <a:off x="5750639" y="653313"/>
          <a:ext cx="2442266" cy="1628991"/>
        </a:xfrm>
        <a:prstGeom prst="rect">
          <a:avLst/>
        </a:prstGeom>
        <a:solidFill>
          <a:schemeClr val="accent4">
            <a:lumMod val="20000"/>
            <a:lumOff val="80000"/>
            <a:alpha val="90000"/>
          </a:schemeClr>
        </a:solidFill>
        <a:ln w="12700" cap="flat" cmpd="sng" algn="ctr">
          <a:solidFill>
            <a:schemeClr val="accent3">
              <a:tint val="40000"/>
              <a:alpha val="90000"/>
              <a:hueOff val="1521856"/>
              <a:satOff val="75000"/>
              <a:lumOff val="133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b="0" kern="1200" dirty="0"/>
            <a:t>Support for setting up QA is the final component of SAI Level ISSAI Implementation support model</a:t>
          </a:r>
        </a:p>
      </dsp:txBody>
      <dsp:txXfrm>
        <a:off x="6141402" y="653313"/>
        <a:ext cx="2051503" cy="1628991"/>
      </dsp:txXfrm>
    </dsp:sp>
    <dsp:sp modelId="{9F02F30F-B4DE-417B-96FB-3FE678D83906}">
      <dsp:nvSpPr>
        <dsp:cNvPr id="0" name=""/>
        <dsp:cNvSpPr/>
      </dsp:nvSpPr>
      <dsp:spPr>
        <a:xfrm>
          <a:off x="5750639" y="2282305"/>
          <a:ext cx="2442266" cy="1628991"/>
        </a:xfrm>
        <a:prstGeom prst="rect">
          <a:avLst/>
        </a:prstGeom>
        <a:solidFill>
          <a:schemeClr val="accent4">
            <a:lumMod val="40000"/>
            <a:lumOff val="60000"/>
            <a:alpha val="90000"/>
          </a:schemeClr>
        </a:solidFill>
        <a:ln w="12700" cap="flat" cmpd="sng" algn="ctr">
          <a:solidFill>
            <a:schemeClr val="accent3">
              <a:tint val="40000"/>
              <a:alpha val="90000"/>
              <a:hueOff val="2029141"/>
              <a:satOff val="100000"/>
              <a:lumOff val="177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b="0" kern="1200" dirty="0"/>
            <a:t>Such support will be based on assessed needs of the SAI</a:t>
          </a:r>
        </a:p>
      </dsp:txBody>
      <dsp:txXfrm>
        <a:off x="6141402" y="2282305"/>
        <a:ext cx="2051503" cy="1628991"/>
      </dsp:txXfrm>
    </dsp:sp>
    <dsp:sp modelId="{85631EC7-15CC-4CDB-92FB-584D23FDE71F}">
      <dsp:nvSpPr>
        <dsp:cNvPr id="0" name=""/>
        <dsp:cNvSpPr/>
      </dsp:nvSpPr>
      <dsp:spPr>
        <a:xfrm>
          <a:off x="4448097" y="2042"/>
          <a:ext cx="1628177" cy="1628177"/>
        </a:xfrm>
        <a:prstGeom prst="ellipse">
          <a:avLst/>
        </a:prstGeom>
        <a:solidFill>
          <a:schemeClr val="accent4">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b="1" kern="1200"/>
            <a:t>SAI Level ISSAI Implementation Support </a:t>
          </a:r>
        </a:p>
      </dsp:txBody>
      <dsp:txXfrm>
        <a:off x="4686538" y="240483"/>
        <a:ext cx="1151295" cy="115129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5D04D1-5D6B-4191-9313-DDEBB9DC67A3}">
      <dsp:nvSpPr>
        <dsp:cNvPr id="0" name=""/>
        <dsp:cNvSpPr/>
      </dsp:nvSpPr>
      <dsp:spPr>
        <a:xfrm>
          <a:off x="907" y="68880"/>
          <a:ext cx="3541178" cy="212470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50 QA Reviewers trained for FA, PA, CA in English Speaking INTOSAI regions</a:t>
          </a:r>
        </a:p>
      </dsp:txBody>
      <dsp:txXfrm>
        <a:off x="907" y="68880"/>
        <a:ext cx="3541178" cy="2124707"/>
      </dsp:txXfrm>
    </dsp:sp>
    <dsp:sp modelId="{A9C2DA02-E7E9-4185-B501-1D3ACA747E80}">
      <dsp:nvSpPr>
        <dsp:cNvPr id="0" name=""/>
        <dsp:cNvSpPr/>
      </dsp:nvSpPr>
      <dsp:spPr>
        <a:xfrm>
          <a:off x="3896204" y="68880"/>
          <a:ext cx="3541178" cy="2124707"/>
        </a:xfrm>
        <a:prstGeom prst="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Regional Pool of QA Reviewers</a:t>
          </a:r>
        </a:p>
        <a:p>
          <a:pPr marL="0" lvl="0" indent="0" algn="ctr" defTabSz="1333500">
            <a:lnSpc>
              <a:spcPct val="90000"/>
            </a:lnSpc>
            <a:spcBef>
              <a:spcPct val="0"/>
            </a:spcBef>
            <a:spcAft>
              <a:spcPct val="35000"/>
            </a:spcAft>
            <a:buNone/>
          </a:pPr>
          <a:r>
            <a:rPr lang="en-US" sz="3000" kern="1200"/>
            <a:t>( PASAI 2018)</a:t>
          </a:r>
        </a:p>
      </dsp:txBody>
      <dsp:txXfrm>
        <a:off x="3896204" y="68880"/>
        <a:ext cx="3541178" cy="2124707"/>
      </dsp:txXfrm>
    </dsp:sp>
    <dsp:sp modelId="{D916529C-E914-4341-B89E-4A2E72BBCEA8}">
      <dsp:nvSpPr>
        <dsp:cNvPr id="0" name=""/>
        <dsp:cNvSpPr/>
      </dsp:nvSpPr>
      <dsp:spPr>
        <a:xfrm>
          <a:off x="1948556" y="2547705"/>
          <a:ext cx="3541178" cy="2124707"/>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QA Reviews as a part of IDI- Region Cooperative Audits</a:t>
          </a:r>
        </a:p>
      </dsp:txBody>
      <dsp:txXfrm>
        <a:off x="1948556" y="2547705"/>
        <a:ext cx="3541178" cy="21247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9C1098-B4B4-40C2-91E6-B36DE9492D7A}">
      <dsp:nvSpPr>
        <dsp:cNvPr id="0" name=""/>
        <dsp:cNvSpPr/>
      </dsp:nvSpPr>
      <dsp:spPr>
        <a:xfrm>
          <a:off x="1488010" y="1265525"/>
          <a:ext cx="3651208" cy="2373285"/>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0" kern="1200" dirty="0"/>
            <a:t>SAI PMF data shows that 21% of SAIs met the benchmarks for quality assurance policies, 18% satisfactorily implemented these in practice.</a:t>
          </a:r>
          <a:endParaRPr lang="en-US" sz="2300" kern="1200" dirty="0"/>
        </a:p>
      </dsp:txBody>
      <dsp:txXfrm>
        <a:off x="1603864" y="1381379"/>
        <a:ext cx="3419500" cy="2141577"/>
      </dsp:txXfrm>
    </dsp:sp>
    <dsp:sp modelId="{435740D5-A636-4EE7-A99F-7A69FC0702A5}">
      <dsp:nvSpPr>
        <dsp:cNvPr id="0" name=""/>
        <dsp:cNvSpPr/>
      </dsp:nvSpPr>
      <dsp:spPr>
        <a:xfrm>
          <a:off x="3313614" y="439803"/>
          <a:ext cx="4024728" cy="4024728"/>
        </a:xfrm>
        <a:custGeom>
          <a:avLst/>
          <a:gdLst/>
          <a:ahLst/>
          <a:cxnLst/>
          <a:rect l="0" t="0" r="0" b="0"/>
          <a:pathLst>
            <a:path>
              <a:moveTo>
                <a:pt x="406477" y="799624"/>
              </a:moveTo>
              <a:arcTo wR="2012364" hR="2012364" stAng="13023570" swAng="6352860"/>
            </a:path>
          </a:pathLst>
        </a:custGeom>
        <a:noFill/>
        <a:ln w="6350" cap="flat" cmpd="sng" algn="ctr">
          <a:solidFill>
            <a:schemeClr val="dk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19DE540D-A632-4945-9FAA-DDF3229695AD}">
      <dsp:nvSpPr>
        <dsp:cNvPr id="0" name=""/>
        <dsp:cNvSpPr/>
      </dsp:nvSpPr>
      <dsp:spPr>
        <a:xfrm>
          <a:off x="5512739" y="1265525"/>
          <a:ext cx="3651208" cy="2373285"/>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0" kern="1200" dirty="0"/>
            <a:t>QA demonstrates that QC policies and procedures are put into place and practiced, and therefore gives evidence of the extent of ISSAI compliance.</a:t>
          </a:r>
          <a:endParaRPr lang="en-US" sz="2300" kern="1200" dirty="0"/>
        </a:p>
      </dsp:txBody>
      <dsp:txXfrm>
        <a:off x="5628593" y="1381379"/>
        <a:ext cx="3419500" cy="2141577"/>
      </dsp:txXfrm>
    </dsp:sp>
    <dsp:sp modelId="{9AF5EA92-8294-4C20-9541-3F07198F1BDF}">
      <dsp:nvSpPr>
        <dsp:cNvPr id="0" name=""/>
        <dsp:cNvSpPr/>
      </dsp:nvSpPr>
      <dsp:spPr>
        <a:xfrm>
          <a:off x="3313614" y="439803"/>
          <a:ext cx="4024728" cy="4024728"/>
        </a:xfrm>
        <a:custGeom>
          <a:avLst/>
          <a:gdLst/>
          <a:ahLst/>
          <a:cxnLst/>
          <a:rect l="0" t="0" r="0" b="0"/>
          <a:pathLst>
            <a:path>
              <a:moveTo>
                <a:pt x="3618251" y="3225103"/>
              </a:moveTo>
              <a:arcTo wR="2012364" hR="2012364" stAng="2223570" swAng="6352860"/>
            </a:path>
          </a:pathLst>
        </a:custGeom>
        <a:noFill/>
        <a:ln w="6350" cap="flat" cmpd="sng" algn="ctr">
          <a:solidFill>
            <a:schemeClr val="dk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46D9F9-3EB7-4C92-9A59-265C65463E53}">
      <dsp:nvSpPr>
        <dsp:cNvPr id="0" name=""/>
        <dsp:cNvSpPr/>
      </dsp:nvSpPr>
      <dsp:spPr>
        <a:xfrm>
          <a:off x="6684697" y="515859"/>
          <a:ext cx="2242737" cy="2243152"/>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C4BB8E-9052-4EBD-A2B2-AD2326CD2466}">
      <dsp:nvSpPr>
        <dsp:cNvPr id="0" name=""/>
        <dsp:cNvSpPr/>
      </dsp:nvSpPr>
      <dsp:spPr>
        <a:xfrm>
          <a:off x="6759163" y="590644"/>
          <a:ext cx="2093805" cy="2093582"/>
        </a:xfrm>
        <a:prstGeom prst="ellipse">
          <a:avLst/>
        </a:prstGeom>
        <a:solidFill>
          <a:schemeClr val="accent5">
            <a:hueOff val="-1470669"/>
            <a:satOff val="-2046"/>
            <a:lumOff val="-7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bg1"/>
              </a:solidFill>
            </a:rPr>
            <a:t>Implementation of recommendations will impact on methodology</a:t>
          </a:r>
          <a:endParaRPr lang="en-US" sz="1400" kern="1200" dirty="0">
            <a:solidFill>
              <a:schemeClr val="bg1"/>
            </a:solidFill>
          </a:endParaRPr>
        </a:p>
      </dsp:txBody>
      <dsp:txXfrm>
        <a:off x="7058487" y="889784"/>
        <a:ext cx="1495158" cy="1495303"/>
      </dsp:txXfrm>
    </dsp:sp>
    <dsp:sp modelId="{9720B261-8CBD-4C99-9AD5-1F2A56B14B52}">
      <dsp:nvSpPr>
        <dsp:cNvPr id="0" name=""/>
        <dsp:cNvSpPr/>
      </dsp:nvSpPr>
      <dsp:spPr>
        <a:xfrm rot="2700000">
          <a:off x="4369465" y="518571"/>
          <a:ext cx="2237335" cy="2237335"/>
        </a:xfrm>
        <a:prstGeom prst="teardrop">
          <a:avLst>
            <a:gd name="adj" fmla="val 100000"/>
          </a:avLst>
        </a:prstGeom>
        <a:solidFill>
          <a:schemeClr val="accent5">
            <a:hueOff val="-2941338"/>
            <a:satOff val="-4091"/>
            <a:lumOff val="-15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8038CD-646E-4478-BE3A-F05F0DB5CD86}">
      <dsp:nvSpPr>
        <dsp:cNvPr id="0" name=""/>
        <dsp:cNvSpPr/>
      </dsp:nvSpPr>
      <dsp:spPr>
        <a:xfrm>
          <a:off x="4441230" y="590644"/>
          <a:ext cx="2093805" cy="2093582"/>
        </a:xfrm>
        <a:prstGeom prst="ellipse">
          <a:avLst/>
        </a:prstGeom>
        <a:solidFill>
          <a:schemeClr val="accent5">
            <a:hueOff val="-4412007"/>
            <a:satOff val="-6137"/>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chemeClr val="bg1"/>
              </a:solidFill>
            </a:rPr>
            <a:t>Recommendations will be made including:</a:t>
          </a:r>
          <a:endParaRPr lang="en-US" sz="1400" kern="1200" dirty="0">
            <a:solidFill>
              <a:schemeClr val="bg1"/>
            </a:solidFill>
          </a:endParaRPr>
        </a:p>
      </dsp:txBody>
      <dsp:txXfrm>
        <a:off x="4740554" y="889784"/>
        <a:ext cx="1495158" cy="1495303"/>
      </dsp:txXfrm>
    </dsp:sp>
    <dsp:sp modelId="{2AB70705-CDCE-4650-871C-F57E0B3FA3E1}">
      <dsp:nvSpPr>
        <dsp:cNvPr id="0" name=""/>
        <dsp:cNvSpPr/>
      </dsp:nvSpPr>
      <dsp:spPr>
        <a:xfrm>
          <a:off x="4441230" y="2800340"/>
          <a:ext cx="2093805" cy="12296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57150" lvl="1" indent="-57150" algn="l" defTabSz="488950">
            <a:lnSpc>
              <a:spcPct val="90000"/>
            </a:lnSpc>
            <a:spcBef>
              <a:spcPct val="0"/>
            </a:spcBef>
            <a:spcAft>
              <a:spcPct val="15000"/>
            </a:spcAft>
            <a:buChar char="•"/>
          </a:pPr>
          <a:r>
            <a:rPr lang="en-US" sz="1100" b="1" kern="1200" dirty="0"/>
            <a:t>Additional quality control reviews</a:t>
          </a:r>
        </a:p>
        <a:p>
          <a:pPr marL="57150" lvl="1" indent="-57150" algn="l" defTabSz="488950">
            <a:lnSpc>
              <a:spcPct val="90000"/>
            </a:lnSpc>
            <a:spcBef>
              <a:spcPct val="0"/>
            </a:spcBef>
            <a:spcAft>
              <a:spcPct val="15000"/>
            </a:spcAft>
            <a:buChar char="•"/>
          </a:pPr>
          <a:r>
            <a:rPr lang="en-US" sz="1100" b="1" kern="1200" dirty="0"/>
            <a:t>Training of staff</a:t>
          </a:r>
        </a:p>
        <a:p>
          <a:pPr marL="57150" lvl="1" indent="-57150" algn="l" defTabSz="488950">
            <a:lnSpc>
              <a:spcPct val="90000"/>
            </a:lnSpc>
            <a:spcBef>
              <a:spcPct val="0"/>
            </a:spcBef>
            <a:spcAft>
              <a:spcPct val="15000"/>
            </a:spcAft>
            <a:buChar char="•"/>
          </a:pPr>
          <a:r>
            <a:rPr lang="en-US" sz="1100" b="1" kern="1200" dirty="0"/>
            <a:t>Changes to the SAI’s Quality Control  policies and procedures</a:t>
          </a:r>
        </a:p>
        <a:p>
          <a:pPr marL="57150" lvl="1" indent="-57150" algn="l" defTabSz="488950">
            <a:lnSpc>
              <a:spcPct val="90000"/>
            </a:lnSpc>
            <a:spcBef>
              <a:spcPct val="0"/>
            </a:spcBef>
            <a:spcAft>
              <a:spcPct val="15000"/>
            </a:spcAft>
            <a:buChar char="•"/>
          </a:pPr>
          <a:r>
            <a:rPr lang="en-US" sz="1100" b="1" kern="1200" dirty="0"/>
            <a:t>Disciplinary action</a:t>
          </a:r>
        </a:p>
      </dsp:txBody>
      <dsp:txXfrm>
        <a:off x="4441230" y="2800340"/>
        <a:ext cx="2093805" cy="1229620"/>
      </dsp:txXfrm>
    </dsp:sp>
    <dsp:sp modelId="{6817250F-61EC-4514-BB4A-488225A6AA56}">
      <dsp:nvSpPr>
        <dsp:cNvPr id="0" name=""/>
        <dsp:cNvSpPr/>
      </dsp:nvSpPr>
      <dsp:spPr>
        <a:xfrm rot="2700000">
          <a:off x="2051532" y="518571"/>
          <a:ext cx="2237335" cy="2237335"/>
        </a:xfrm>
        <a:prstGeom prst="teardrop">
          <a:avLst>
            <a:gd name="adj" fmla="val 100000"/>
          </a:avLst>
        </a:prstGeom>
        <a:solidFill>
          <a:schemeClr val="accent5">
            <a:hueOff val="-5882676"/>
            <a:satOff val="-8182"/>
            <a:lumOff val="-31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2EE1D81-313E-418D-BB55-AC97AF949B49}">
      <dsp:nvSpPr>
        <dsp:cNvPr id="0" name=""/>
        <dsp:cNvSpPr/>
      </dsp:nvSpPr>
      <dsp:spPr>
        <a:xfrm>
          <a:off x="2123297" y="590644"/>
          <a:ext cx="2093805" cy="2093582"/>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chemeClr val="bg1"/>
              </a:solidFill>
            </a:rPr>
            <a:t>A Quality Assurance  process provides a report that will flag deficiencies that require corrective action </a:t>
          </a:r>
          <a:endParaRPr lang="en-US" sz="1400" kern="1200" dirty="0">
            <a:solidFill>
              <a:schemeClr val="bg1"/>
            </a:solidFill>
          </a:endParaRPr>
        </a:p>
      </dsp:txBody>
      <dsp:txXfrm>
        <a:off x="2422621" y="889784"/>
        <a:ext cx="1495158" cy="14953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202432-4146-4AF0-8F34-448D8306E938}">
      <dsp:nvSpPr>
        <dsp:cNvPr id="0" name=""/>
        <dsp:cNvSpPr/>
      </dsp:nvSpPr>
      <dsp:spPr>
        <a:xfrm>
          <a:off x="3594" y="476133"/>
          <a:ext cx="1946002" cy="2724403"/>
        </a:xfrm>
        <a:prstGeom prst="rect">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1718" tIns="330200" rIns="151718" bIns="330200" numCol="1" spcCol="1270" anchor="t" anchorCtr="0">
          <a:noAutofit/>
        </a:bodyPr>
        <a:lstStyle/>
        <a:p>
          <a:pPr marL="0" lvl="0" indent="0" algn="l" defTabSz="755650">
            <a:lnSpc>
              <a:spcPct val="90000"/>
            </a:lnSpc>
            <a:spcBef>
              <a:spcPct val="0"/>
            </a:spcBef>
            <a:spcAft>
              <a:spcPct val="35000"/>
            </a:spcAft>
            <a:buNone/>
          </a:pPr>
          <a:r>
            <a:rPr lang="en-US" sz="1700" kern="1200" dirty="0"/>
            <a:t>Assessing the need for a QA Function in the SAI </a:t>
          </a:r>
          <a:endParaRPr lang="en-GB" sz="1700" kern="1200" dirty="0"/>
        </a:p>
      </dsp:txBody>
      <dsp:txXfrm>
        <a:off x="3594" y="1511407"/>
        <a:ext cx="1946002" cy="1634641"/>
      </dsp:txXfrm>
    </dsp:sp>
    <dsp:sp modelId="{3C69A34A-52FB-46A2-90BF-8C60F46E6330}">
      <dsp:nvSpPr>
        <dsp:cNvPr id="0" name=""/>
        <dsp:cNvSpPr/>
      </dsp:nvSpPr>
      <dsp:spPr>
        <a:xfrm>
          <a:off x="567934" y="748574"/>
          <a:ext cx="817320" cy="817320"/>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63722" tIns="12700" rIns="63722" bIns="12700" numCol="1" spcCol="1270" anchor="ctr" anchorCtr="0">
          <a:noAutofit/>
        </a:bodyPr>
        <a:lstStyle/>
        <a:p>
          <a:pPr marL="0" lvl="0" indent="0" algn="ctr" defTabSz="1733550">
            <a:lnSpc>
              <a:spcPct val="90000"/>
            </a:lnSpc>
            <a:spcBef>
              <a:spcPct val="0"/>
            </a:spcBef>
            <a:spcAft>
              <a:spcPct val="35000"/>
            </a:spcAft>
            <a:buNone/>
          </a:pPr>
          <a:r>
            <a:rPr lang="en-GB" sz="3900" kern="1200"/>
            <a:t>1</a:t>
          </a:r>
        </a:p>
      </dsp:txBody>
      <dsp:txXfrm>
        <a:off x="687628" y="868268"/>
        <a:ext cx="577932" cy="577932"/>
      </dsp:txXfrm>
    </dsp:sp>
    <dsp:sp modelId="{A04A721F-4E54-43B4-8E80-08FCB8626951}">
      <dsp:nvSpPr>
        <dsp:cNvPr id="0" name=""/>
        <dsp:cNvSpPr/>
      </dsp:nvSpPr>
      <dsp:spPr>
        <a:xfrm>
          <a:off x="3594" y="3200465"/>
          <a:ext cx="1946002" cy="72"/>
        </a:xfrm>
        <a:prstGeom prst="rect">
          <a:avLst/>
        </a:prstGeom>
        <a:gradFill rotWithShape="0">
          <a:gsLst>
            <a:gs pos="0">
              <a:schemeClr val="accent5">
                <a:hueOff val="-817038"/>
                <a:satOff val="-1136"/>
                <a:lumOff val="-436"/>
                <a:alphaOff val="0"/>
                <a:satMod val="103000"/>
                <a:lumMod val="102000"/>
                <a:tint val="94000"/>
              </a:schemeClr>
            </a:gs>
            <a:gs pos="50000">
              <a:schemeClr val="accent5">
                <a:hueOff val="-817038"/>
                <a:satOff val="-1136"/>
                <a:lumOff val="-436"/>
                <a:alphaOff val="0"/>
                <a:satMod val="110000"/>
                <a:lumMod val="100000"/>
                <a:shade val="100000"/>
              </a:schemeClr>
            </a:gs>
            <a:gs pos="100000">
              <a:schemeClr val="accent5">
                <a:hueOff val="-817038"/>
                <a:satOff val="-1136"/>
                <a:lumOff val="-436"/>
                <a:alphaOff val="0"/>
                <a:lumMod val="99000"/>
                <a:satMod val="120000"/>
                <a:shade val="78000"/>
              </a:schemeClr>
            </a:gs>
          </a:gsLst>
          <a:lin ang="5400000" scaled="0"/>
        </a:gradFill>
        <a:ln w="6350" cap="flat" cmpd="sng" algn="ctr">
          <a:solidFill>
            <a:schemeClr val="accent5">
              <a:hueOff val="-817038"/>
              <a:satOff val="-1136"/>
              <a:lumOff val="-436"/>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585A54AC-4314-4960-8A70-26B9F23F7598}">
      <dsp:nvSpPr>
        <dsp:cNvPr id="0" name=""/>
        <dsp:cNvSpPr/>
      </dsp:nvSpPr>
      <dsp:spPr>
        <a:xfrm>
          <a:off x="2144196" y="476133"/>
          <a:ext cx="1946002" cy="2724403"/>
        </a:xfrm>
        <a:prstGeom prst="rect">
          <a:avLst/>
        </a:prstGeom>
        <a:solidFill>
          <a:schemeClr val="accent5">
            <a:tint val="40000"/>
            <a:alpha val="90000"/>
            <a:hueOff val="-1847939"/>
            <a:satOff val="-3204"/>
            <a:lumOff val="-322"/>
            <a:alphaOff val="0"/>
          </a:schemeClr>
        </a:solidFill>
        <a:ln w="6350" cap="flat" cmpd="sng" algn="ctr">
          <a:solidFill>
            <a:schemeClr val="accent5">
              <a:tint val="40000"/>
              <a:alpha val="90000"/>
              <a:hueOff val="-1847939"/>
              <a:satOff val="-3204"/>
              <a:lumOff val="-32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1718" tIns="330200" rIns="151718" bIns="330200" numCol="1" spcCol="1270" anchor="t" anchorCtr="0">
          <a:noAutofit/>
        </a:bodyPr>
        <a:lstStyle/>
        <a:p>
          <a:pPr marL="0" lvl="0" indent="0" algn="l" defTabSz="755650">
            <a:lnSpc>
              <a:spcPct val="90000"/>
            </a:lnSpc>
            <a:spcBef>
              <a:spcPct val="0"/>
            </a:spcBef>
            <a:spcAft>
              <a:spcPct val="35000"/>
            </a:spcAft>
            <a:buNone/>
          </a:pPr>
          <a:r>
            <a:rPr lang="en-US" sz="1700" kern="1200" dirty="0"/>
            <a:t>Developing and maintaining a  QA Policy </a:t>
          </a:r>
          <a:endParaRPr lang="en-GB" sz="1700" kern="1200" dirty="0"/>
        </a:p>
      </dsp:txBody>
      <dsp:txXfrm>
        <a:off x="2144196" y="1511407"/>
        <a:ext cx="1946002" cy="1634641"/>
      </dsp:txXfrm>
    </dsp:sp>
    <dsp:sp modelId="{C126FF8D-8C3F-41F4-BE14-C623C6A60F10}">
      <dsp:nvSpPr>
        <dsp:cNvPr id="0" name=""/>
        <dsp:cNvSpPr/>
      </dsp:nvSpPr>
      <dsp:spPr>
        <a:xfrm>
          <a:off x="2708537" y="748574"/>
          <a:ext cx="817320" cy="817320"/>
        </a:xfrm>
        <a:prstGeom prst="ellipse">
          <a:avLst/>
        </a:prstGeom>
        <a:gradFill rotWithShape="0">
          <a:gsLst>
            <a:gs pos="0">
              <a:schemeClr val="accent5">
                <a:hueOff val="-1634077"/>
                <a:satOff val="-2273"/>
                <a:lumOff val="-872"/>
                <a:alphaOff val="0"/>
                <a:satMod val="103000"/>
                <a:lumMod val="102000"/>
                <a:tint val="94000"/>
              </a:schemeClr>
            </a:gs>
            <a:gs pos="50000">
              <a:schemeClr val="accent5">
                <a:hueOff val="-1634077"/>
                <a:satOff val="-2273"/>
                <a:lumOff val="-872"/>
                <a:alphaOff val="0"/>
                <a:satMod val="110000"/>
                <a:lumMod val="100000"/>
                <a:shade val="100000"/>
              </a:schemeClr>
            </a:gs>
            <a:gs pos="100000">
              <a:schemeClr val="accent5">
                <a:hueOff val="-1634077"/>
                <a:satOff val="-2273"/>
                <a:lumOff val="-872"/>
                <a:alphaOff val="0"/>
                <a:lumMod val="99000"/>
                <a:satMod val="120000"/>
                <a:shade val="78000"/>
              </a:schemeClr>
            </a:gs>
          </a:gsLst>
          <a:lin ang="5400000" scaled="0"/>
        </a:gradFill>
        <a:ln w="6350" cap="flat" cmpd="sng" algn="ctr">
          <a:solidFill>
            <a:schemeClr val="accent5">
              <a:hueOff val="-1634077"/>
              <a:satOff val="-2273"/>
              <a:lumOff val="-872"/>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63722" tIns="12700" rIns="63722" bIns="12700" numCol="1" spcCol="1270" anchor="ctr" anchorCtr="0">
          <a:noAutofit/>
        </a:bodyPr>
        <a:lstStyle/>
        <a:p>
          <a:pPr marL="0" lvl="0" indent="0" algn="ctr" defTabSz="1733550">
            <a:lnSpc>
              <a:spcPct val="90000"/>
            </a:lnSpc>
            <a:spcBef>
              <a:spcPct val="0"/>
            </a:spcBef>
            <a:spcAft>
              <a:spcPct val="35000"/>
            </a:spcAft>
            <a:buNone/>
          </a:pPr>
          <a:r>
            <a:rPr lang="en-GB" sz="3900" kern="1200"/>
            <a:t>2</a:t>
          </a:r>
        </a:p>
      </dsp:txBody>
      <dsp:txXfrm>
        <a:off x="2828231" y="868268"/>
        <a:ext cx="577932" cy="577932"/>
      </dsp:txXfrm>
    </dsp:sp>
    <dsp:sp modelId="{4202CBD3-9B1E-4100-ABEF-03A631925637}">
      <dsp:nvSpPr>
        <dsp:cNvPr id="0" name=""/>
        <dsp:cNvSpPr/>
      </dsp:nvSpPr>
      <dsp:spPr>
        <a:xfrm>
          <a:off x="2144196" y="3200465"/>
          <a:ext cx="1946002" cy="72"/>
        </a:xfrm>
        <a:prstGeom prst="rect">
          <a:avLst/>
        </a:prstGeom>
        <a:gradFill rotWithShape="0">
          <a:gsLst>
            <a:gs pos="0">
              <a:schemeClr val="accent5">
                <a:hueOff val="-2451115"/>
                <a:satOff val="-3409"/>
                <a:lumOff val="-1307"/>
                <a:alphaOff val="0"/>
                <a:satMod val="103000"/>
                <a:lumMod val="102000"/>
                <a:tint val="94000"/>
              </a:schemeClr>
            </a:gs>
            <a:gs pos="50000">
              <a:schemeClr val="accent5">
                <a:hueOff val="-2451115"/>
                <a:satOff val="-3409"/>
                <a:lumOff val="-1307"/>
                <a:alphaOff val="0"/>
                <a:satMod val="110000"/>
                <a:lumMod val="100000"/>
                <a:shade val="100000"/>
              </a:schemeClr>
            </a:gs>
            <a:gs pos="100000">
              <a:schemeClr val="accent5">
                <a:hueOff val="-2451115"/>
                <a:satOff val="-3409"/>
                <a:lumOff val="-1307"/>
                <a:alphaOff val="0"/>
                <a:lumMod val="99000"/>
                <a:satMod val="120000"/>
                <a:shade val="78000"/>
              </a:schemeClr>
            </a:gs>
          </a:gsLst>
          <a:lin ang="5400000" scaled="0"/>
        </a:gradFill>
        <a:ln w="6350" cap="flat" cmpd="sng" algn="ctr">
          <a:solidFill>
            <a:schemeClr val="accent5">
              <a:hueOff val="-2451115"/>
              <a:satOff val="-3409"/>
              <a:lumOff val="-1307"/>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EEC79B4F-2301-448A-A91F-6C0FA547D220}">
      <dsp:nvSpPr>
        <dsp:cNvPr id="0" name=""/>
        <dsp:cNvSpPr/>
      </dsp:nvSpPr>
      <dsp:spPr>
        <a:xfrm>
          <a:off x="4284798" y="476133"/>
          <a:ext cx="1946002" cy="2724403"/>
        </a:xfrm>
        <a:prstGeom prst="rect">
          <a:avLst/>
        </a:prstGeom>
        <a:solidFill>
          <a:schemeClr val="accent5">
            <a:tint val="40000"/>
            <a:alpha val="90000"/>
            <a:hueOff val="-3695877"/>
            <a:satOff val="-6408"/>
            <a:lumOff val="-644"/>
            <a:alphaOff val="0"/>
          </a:schemeClr>
        </a:solidFill>
        <a:ln w="6350" cap="flat" cmpd="sng" algn="ctr">
          <a:solidFill>
            <a:schemeClr val="accent5">
              <a:tint val="40000"/>
              <a:alpha val="90000"/>
              <a:hueOff val="-3695877"/>
              <a:satOff val="-6408"/>
              <a:lumOff val="-64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1718" tIns="330200" rIns="151718" bIns="330200" numCol="1" spcCol="1270" anchor="t" anchorCtr="0">
          <a:noAutofit/>
        </a:bodyPr>
        <a:lstStyle/>
        <a:p>
          <a:pPr marL="0" lvl="0" indent="0" algn="l" defTabSz="755650">
            <a:lnSpc>
              <a:spcPct val="90000"/>
            </a:lnSpc>
            <a:spcBef>
              <a:spcPct val="0"/>
            </a:spcBef>
            <a:spcAft>
              <a:spcPct val="35000"/>
            </a:spcAft>
            <a:buNone/>
          </a:pPr>
          <a:r>
            <a:rPr lang="en-GB" sz="1700" kern="1200" dirty="0"/>
            <a:t>Creating staff awareness of the QA Function</a:t>
          </a:r>
        </a:p>
      </dsp:txBody>
      <dsp:txXfrm>
        <a:off x="4284798" y="1511407"/>
        <a:ext cx="1946002" cy="1634641"/>
      </dsp:txXfrm>
    </dsp:sp>
    <dsp:sp modelId="{B6749308-484F-4469-B9CE-C73F563AE31B}">
      <dsp:nvSpPr>
        <dsp:cNvPr id="0" name=""/>
        <dsp:cNvSpPr/>
      </dsp:nvSpPr>
      <dsp:spPr>
        <a:xfrm>
          <a:off x="4849139" y="748574"/>
          <a:ext cx="817320" cy="817320"/>
        </a:xfrm>
        <a:prstGeom prst="ellipse">
          <a:avLst/>
        </a:prstGeom>
        <a:gradFill rotWithShape="0">
          <a:gsLst>
            <a:gs pos="0">
              <a:schemeClr val="accent5">
                <a:hueOff val="-3268153"/>
                <a:satOff val="-4546"/>
                <a:lumOff val="-1743"/>
                <a:alphaOff val="0"/>
                <a:satMod val="103000"/>
                <a:lumMod val="102000"/>
                <a:tint val="94000"/>
              </a:schemeClr>
            </a:gs>
            <a:gs pos="50000">
              <a:schemeClr val="accent5">
                <a:hueOff val="-3268153"/>
                <a:satOff val="-4546"/>
                <a:lumOff val="-1743"/>
                <a:alphaOff val="0"/>
                <a:satMod val="110000"/>
                <a:lumMod val="100000"/>
                <a:shade val="100000"/>
              </a:schemeClr>
            </a:gs>
            <a:gs pos="100000">
              <a:schemeClr val="accent5">
                <a:hueOff val="-3268153"/>
                <a:satOff val="-4546"/>
                <a:lumOff val="-1743"/>
                <a:alphaOff val="0"/>
                <a:lumMod val="99000"/>
                <a:satMod val="120000"/>
                <a:shade val="78000"/>
              </a:schemeClr>
            </a:gs>
          </a:gsLst>
          <a:lin ang="5400000" scaled="0"/>
        </a:gradFill>
        <a:ln w="6350" cap="flat" cmpd="sng" algn="ctr">
          <a:solidFill>
            <a:schemeClr val="accent5">
              <a:hueOff val="-3268153"/>
              <a:satOff val="-4546"/>
              <a:lumOff val="-174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63722" tIns="12700" rIns="63722" bIns="12700" numCol="1" spcCol="1270" anchor="ctr" anchorCtr="0">
          <a:noAutofit/>
        </a:bodyPr>
        <a:lstStyle/>
        <a:p>
          <a:pPr marL="0" lvl="0" indent="0" algn="ctr" defTabSz="1733550">
            <a:lnSpc>
              <a:spcPct val="90000"/>
            </a:lnSpc>
            <a:spcBef>
              <a:spcPct val="0"/>
            </a:spcBef>
            <a:spcAft>
              <a:spcPct val="35000"/>
            </a:spcAft>
            <a:buNone/>
          </a:pPr>
          <a:r>
            <a:rPr lang="en-GB" sz="3900" kern="1200"/>
            <a:t>3</a:t>
          </a:r>
        </a:p>
      </dsp:txBody>
      <dsp:txXfrm>
        <a:off x="4968833" y="868268"/>
        <a:ext cx="577932" cy="577932"/>
      </dsp:txXfrm>
    </dsp:sp>
    <dsp:sp modelId="{8407E231-31D1-4A58-9FA8-E033D822ABC7}">
      <dsp:nvSpPr>
        <dsp:cNvPr id="0" name=""/>
        <dsp:cNvSpPr/>
      </dsp:nvSpPr>
      <dsp:spPr>
        <a:xfrm>
          <a:off x="4284798" y="3200465"/>
          <a:ext cx="1946002" cy="72"/>
        </a:xfrm>
        <a:prstGeom prst="rect">
          <a:avLst/>
        </a:prstGeom>
        <a:gradFill rotWithShape="0">
          <a:gsLst>
            <a:gs pos="0">
              <a:schemeClr val="accent5">
                <a:hueOff val="-4085191"/>
                <a:satOff val="-5682"/>
                <a:lumOff val="-2179"/>
                <a:alphaOff val="0"/>
                <a:satMod val="103000"/>
                <a:lumMod val="102000"/>
                <a:tint val="94000"/>
              </a:schemeClr>
            </a:gs>
            <a:gs pos="50000">
              <a:schemeClr val="accent5">
                <a:hueOff val="-4085191"/>
                <a:satOff val="-5682"/>
                <a:lumOff val="-2179"/>
                <a:alphaOff val="0"/>
                <a:satMod val="110000"/>
                <a:lumMod val="100000"/>
                <a:shade val="100000"/>
              </a:schemeClr>
            </a:gs>
            <a:gs pos="100000">
              <a:schemeClr val="accent5">
                <a:hueOff val="-4085191"/>
                <a:satOff val="-5682"/>
                <a:lumOff val="-2179"/>
                <a:alphaOff val="0"/>
                <a:lumMod val="99000"/>
                <a:satMod val="120000"/>
                <a:shade val="78000"/>
              </a:schemeClr>
            </a:gs>
          </a:gsLst>
          <a:lin ang="5400000" scaled="0"/>
        </a:gradFill>
        <a:ln w="6350" cap="flat" cmpd="sng" algn="ctr">
          <a:solidFill>
            <a:schemeClr val="accent5">
              <a:hueOff val="-4085191"/>
              <a:satOff val="-5682"/>
              <a:lumOff val="-2179"/>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B1116592-A6DB-47EB-AC81-25F38623A56F}">
      <dsp:nvSpPr>
        <dsp:cNvPr id="0" name=""/>
        <dsp:cNvSpPr/>
      </dsp:nvSpPr>
      <dsp:spPr>
        <a:xfrm>
          <a:off x="6425401" y="476133"/>
          <a:ext cx="1946002" cy="2724403"/>
        </a:xfrm>
        <a:prstGeom prst="rect">
          <a:avLst/>
        </a:prstGeom>
        <a:solidFill>
          <a:schemeClr val="accent5">
            <a:tint val="40000"/>
            <a:alpha val="90000"/>
            <a:hueOff val="-5543816"/>
            <a:satOff val="-9612"/>
            <a:lumOff val="-967"/>
            <a:alphaOff val="0"/>
          </a:schemeClr>
        </a:solidFill>
        <a:ln w="6350" cap="flat" cmpd="sng" algn="ctr">
          <a:solidFill>
            <a:schemeClr val="accent5">
              <a:tint val="40000"/>
              <a:alpha val="90000"/>
              <a:hueOff val="-5543816"/>
              <a:satOff val="-9612"/>
              <a:lumOff val="-96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1718" tIns="330200" rIns="151718" bIns="330200" numCol="1" spcCol="1270" anchor="t" anchorCtr="0">
          <a:noAutofit/>
        </a:bodyPr>
        <a:lstStyle/>
        <a:p>
          <a:pPr marL="0" lvl="0" indent="0" algn="l" defTabSz="755650">
            <a:lnSpc>
              <a:spcPct val="90000"/>
            </a:lnSpc>
            <a:spcBef>
              <a:spcPct val="0"/>
            </a:spcBef>
            <a:spcAft>
              <a:spcPct val="35000"/>
            </a:spcAft>
            <a:buNone/>
          </a:pPr>
          <a:r>
            <a:rPr lang="en-GB" sz="1700" kern="1200" dirty="0"/>
            <a:t>Setting up the QA Function</a:t>
          </a:r>
        </a:p>
      </dsp:txBody>
      <dsp:txXfrm>
        <a:off x="6425401" y="1511407"/>
        <a:ext cx="1946002" cy="1634641"/>
      </dsp:txXfrm>
    </dsp:sp>
    <dsp:sp modelId="{CD6E903B-B2B7-471F-BD8C-66DF2372EC34}">
      <dsp:nvSpPr>
        <dsp:cNvPr id="0" name=""/>
        <dsp:cNvSpPr/>
      </dsp:nvSpPr>
      <dsp:spPr>
        <a:xfrm>
          <a:off x="6989741" y="748574"/>
          <a:ext cx="817320" cy="817320"/>
        </a:xfrm>
        <a:prstGeom prst="ellipse">
          <a:avLst/>
        </a:prstGeom>
        <a:gradFill rotWithShape="0">
          <a:gsLst>
            <a:gs pos="0">
              <a:schemeClr val="accent5">
                <a:hueOff val="-4902230"/>
                <a:satOff val="-6819"/>
                <a:lumOff val="-2615"/>
                <a:alphaOff val="0"/>
                <a:satMod val="103000"/>
                <a:lumMod val="102000"/>
                <a:tint val="94000"/>
              </a:schemeClr>
            </a:gs>
            <a:gs pos="50000">
              <a:schemeClr val="accent5">
                <a:hueOff val="-4902230"/>
                <a:satOff val="-6819"/>
                <a:lumOff val="-2615"/>
                <a:alphaOff val="0"/>
                <a:satMod val="110000"/>
                <a:lumMod val="100000"/>
                <a:shade val="100000"/>
              </a:schemeClr>
            </a:gs>
            <a:gs pos="100000">
              <a:schemeClr val="accent5">
                <a:hueOff val="-4902230"/>
                <a:satOff val="-6819"/>
                <a:lumOff val="-2615"/>
                <a:alphaOff val="0"/>
                <a:lumMod val="99000"/>
                <a:satMod val="120000"/>
                <a:shade val="78000"/>
              </a:schemeClr>
            </a:gs>
          </a:gsLst>
          <a:lin ang="5400000" scaled="0"/>
        </a:gradFill>
        <a:ln w="6350" cap="flat" cmpd="sng" algn="ctr">
          <a:solidFill>
            <a:schemeClr val="accent5">
              <a:hueOff val="-4902230"/>
              <a:satOff val="-6819"/>
              <a:lumOff val="-2615"/>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63722" tIns="12700" rIns="63722" bIns="12700" numCol="1" spcCol="1270" anchor="ctr" anchorCtr="0">
          <a:noAutofit/>
        </a:bodyPr>
        <a:lstStyle/>
        <a:p>
          <a:pPr marL="0" lvl="0" indent="0" algn="ctr" defTabSz="1733550">
            <a:lnSpc>
              <a:spcPct val="90000"/>
            </a:lnSpc>
            <a:spcBef>
              <a:spcPct val="0"/>
            </a:spcBef>
            <a:spcAft>
              <a:spcPct val="35000"/>
            </a:spcAft>
            <a:buNone/>
          </a:pPr>
          <a:r>
            <a:rPr lang="en-GB" sz="3900" kern="1200"/>
            <a:t>4</a:t>
          </a:r>
        </a:p>
      </dsp:txBody>
      <dsp:txXfrm>
        <a:off x="7109435" y="868268"/>
        <a:ext cx="577932" cy="577932"/>
      </dsp:txXfrm>
    </dsp:sp>
    <dsp:sp modelId="{F655C94B-0420-4823-A0BC-F283A745F7F0}">
      <dsp:nvSpPr>
        <dsp:cNvPr id="0" name=""/>
        <dsp:cNvSpPr/>
      </dsp:nvSpPr>
      <dsp:spPr>
        <a:xfrm>
          <a:off x="6425401" y="3200465"/>
          <a:ext cx="1946002" cy="72"/>
        </a:xfrm>
        <a:prstGeom prst="rect">
          <a:avLst/>
        </a:prstGeom>
        <a:gradFill rotWithShape="0">
          <a:gsLst>
            <a:gs pos="0">
              <a:schemeClr val="accent5">
                <a:hueOff val="-5719268"/>
                <a:satOff val="-7955"/>
                <a:lumOff val="-3050"/>
                <a:alphaOff val="0"/>
                <a:satMod val="103000"/>
                <a:lumMod val="102000"/>
                <a:tint val="94000"/>
              </a:schemeClr>
            </a:gs>
            <a:gs pos="50000">
              <a:schemeClr val="accent5">
                <a:hueOff val="-5719268"/>
                <a:satOff val="-7955"/>
                <a:lumOff val="-3050"/>
                <a:alphaOff val="0"/>
                <a:satMod val="110000"/>
                <a:lumMod val="100000"/>
                <a:shade val="100000"/>
              </a:schemeClr>
            </a:gs>
            <a:gs pos="100000">
              <a:schemeClr val="accent5">
                <a:hueOff val="-5719268"/>
                <a:satOff val="-7955"/>
                <a:lumOff val="-3050"/>
                <a:alphaOff val="0"/>
                <a:lumMod val="99000"/>
                <a:satMod val="120000"/>
                <a:shade val="78000"/>
              </a:schemeClr>
            </a:gs>
          </a:gsLst>
          <a:lin ang="5400000" scaled="0"/>
        </a:gradFill>
        <a:ln w="6350" cap="flat" cmpd="sng" algn="ctr">
          <a:solidFill>
            <a:schemeClr val="accent5">
              <a:hueOff val="-5719268"/>
              <a:satOff val="-7955"/>
              <a:lumOff val="-305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B17BD398-F187-4530-921A-EBFCF29E0861}">
      <dsp:nvSpPr>
        <dsp:cNvPr id="0" name=""/>
        <dsp:cNvSpPr/>
      </dsp:nvSpPr>
      <dsp:spPr>
        <a:xfrm>
          <a:off x="8566003" y="476133"/>
          <a:ext cx="1946002" cy="2724403"/>
        </a:xfrm>
        <a:prstGeom prst="rect">
          <a:avLst/>
        </a:prstGeom>
        <a:solidFill>
          <a:schemeClr val="accent5">
            <a:tint val="40000"/>
            <a:alpha val="90000"/>
            <a:hueOff val="-7391755"/>
            <a:satOff val="-12816"/>
            <a:lumOff val="-1289"/>
            <a:alphaOff val="0"/>
          </a:schemeClr>
        </a:solidFill>
        <a:ln w="6350" cap="flat" cmpd="sng" algn="ctr">
          <a:solidFill>
            <a:schemeClr val="accent5">
              <a:tint val="40000"/>
              <a:alpha val="90000"/>
              <a:hueOff val="-7391755"/>
              <a:satOff val="-12816"/>
              <a:lumOff val="-128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1718" tIns="330200" rIns="151718" bIns="330200" numCol="1" spcCol="1270" anchor="t" anchorCtr="0">
          <a:noAutofit/>
        </a:bodyPr>
        <a:lstStyle/>
        <a:p>
          <a:pPr marL="0" lvl="0" indent="0" algn="l" defTabSz="755650">
            <a:lnSpc>
              <a:spcPct val="90000"/>
            </a:lnSpc>
            <a:spcBef>
              <a:spcPct val="0"/>
            </a:spcBef>
            <a:spcAft>
              <a:spcPct val="35000"/>
            </a:spcAft>
            <a:buNone/>
          </a:pPr>
          <a:r>
            <a:rPr lang="en-GB" sz="1700" kern="1200" dirty="0"/>
            <a:t>Managing the QA Function</a:t>
          </a:r>
        </a:p>
      </dsp:txBody>
      <dsp:txXfrm>
        <a:off x="8566003" y="1511407"/>
        <a:ext cx="1946002" cy="1634641"/>
      </dsp:txXfrm>
    </dsp:sp>
    <dsp:sp modelId="{EE22E4BA-A2F1-4169-B33A-9787ADF64485}">
      <dsp:nvSpPr>
        <dsp:cNvPr id="0" name=""/>
        <dsp:cNvSpPr/>
      </dsp:nvSpPr>
      <dsp:spPr>
        <a:xfrm>
          <a:off x="9130344" y="748574"/>
          <a:ext cx="817320" cy="817320"/>
        </a:xfrm>
        <a:prstGeom prst="ellipse">
          <a:avLst/>
        </a:prstGeom>
        <a:gradFill rotWithShape="0">
          <a:gsLst>
            <a:gs pos="0">
              <a:schemeClr val="accent5">
                <a:hueOff val="-6536306"/>
                <a:satOff val="-9092"/>
                <a:lumOff val="-3486"/>
                <a:alphaOff val="0"/>
                <a:satMod val="103000"/>
                <a:lumMod val="102000"/>
                <a:tint val="94000"/>
              </a:schemeClr>
            </a:gs>
            <a:gs pos="50000">
              <a:schemeClr val="accent5">
                <a:hueOff val="-6536306"/>
                <a:satOff val="-9092"/>
                <a:lumOff val="-3486"/>
                <a:alphaOff val="0"/>
                <a:satMod val="110000"/>
                <a:lumMod val="100000"/>
                <a:shade val="100000"/>
              </a:schemeClr>
            </a:gs>
            <a:gs pos="100000">
              <a:schemeClr val="accent5">
                <a:hueOff val="-6536306"/>
                <a:satOff val="-9092"/>
                <a:lumOff val="-3486"/>
                <a:alphaOff val="0"/>
                <a:lumMod val="99000"/>
                <a:satMod val="120000"/>
                <a:shade val="78000"/>
              </a:schemeClr>
            </a:gs>
          </a:gsLst>
          <a:lin ang="5400000" scaled="0"/>
        </a:gradFill>
        <a:ln w="6350" cap="flat" cmpd="sng" algn="ctr">
          <a:solidFill>
            <a:schemeClr val="accent5">
              <a:hueOff val="-6536306"/>
              <a:satOff val="-9092"/>
              <a:lumOff val="-3486"/>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63722" tIns="12700" rIns="63722" bIns="12700" numCol="1" spcCol="1270" anchor="ctr" anchorCtr="0">
          <a:noAutofit/>
        </a:bodyPr>
        <a:lstStyle/>
        <a:p>
          <a:pPr marL="0" lvl="0" indent="0" algn="ctr" defTabSz="1733550">
            <a:lnSpc>
              <a:spcPct val="90000"/>
            </a:lnSpc>
            <a:spcBef>
              <a:spcPct val="0"/>
            </a:spcBef>
            <a:spcAft>
              <a:spcPct val="35000"/>
            </a:spcAft>
            <a:buNone/>
          </a:pPr>
          <a:r>
            <a:rPr lang="en-GB" sz="3900" kern="1200"/>
            <a:t>5</a:t>
          </a:r>
        </a:p>
      </dsp:txBody>
      <dsp:txXfrm>
        <a:off x="9250038" y="868268"/>
        <a:ext cx="577932" cy="577932"/>
      </dsp:txXfrm>
    </dsp:sp>
    <dsp:sp modelId="{FFEEAAB9-E7C7-4FC2-A855-8653C7378FC7}">
      <dsp:nvSpPr>
        <dsp:cNvPr id="0" name=""/>
        <dsp:cNvSpPr/>
      </dsp:nvSpPr>
      <dsp:spPr>
        <a:xfrm>
          <a:off x="8566003" y="3200465"/>
          <a:ext cx="1946002" cy="72"/>
        </a:xfrm>
        <a:prstGeom prst="rect">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w="6350" cap="flat" cmpd="sng" algn="ctr">
          <a:solidFill>
            <a:schemeClr val="accent5">
              <a:hueOff val="-7353344"/>
              <a:satOff val="-10228"/>
              <a:lumOff val="-3922"/>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CC4FD0-0827-4F1B-9812-D7A3E206DAB6}">
      <dsp:nvSpPr>
        <dsp:cNvPr id="0" name=""/>
        <dsp:cNvSpPr/>
      </dsp:nvSpPr>
      <dsp:spPr>
        <a:xfrm>
          <a:off x="8879" y="124581"/>
          <a:ext cx="2141589" cy="642476"/>
        </a:xfrm>
        <a:prstGeom prst="chevron">
          <a:avLst>
            <a:gd name="adj" fmla="val 3000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79328" tIns="79328" rIns="79328" bIns="79328" numCol="1" spcCol="1270" anchor="ctr" anchorCtr="0">
          <a:noAutofit/>
        </a:bodyPr>
        <a:lstStyle/>
        <a:p>
          <a:pPr marL="0" lvl="0" indent="0" algn="ctr" defTabSz="755650">
            <a:lnSpc>
              <a:spcPct val="90000"/>
            </a:lnSpc>
            <a:spcBef>
              <a:spcPct val="0"/>
            </a:spcBef>
            <a:spcAft>
              <a:spcPct val="35000"/>
            </a:spcAft>
            <a:buNone/>
          </a:pPr>
          <a:r>
            <a:rPr lang="en-US" sz="1700" b="1" kern="1200" dirty="0"/>
            <a:t>Planning</a:t>
          </a:r>
        </a:p>
      </dsp:txBody>
      <dsp:txXfrm>
        <a:off x="201622" y="124581"/>
        <a:ext cx="1756103" cy="642476"/>
      </dsp:txXfrm>
    </dsp:sp>
    <dsp:sp modelId="{1292755B-F5DF-46D9-A1F7-198BAF230C6A}">
      <dsp:nvSpPr>
        <dsp:cNvPr id="0" name=""/>
        <dsp:cNvSpPr/>
      </dsp:nvSpPr>
      <dsp:spPr>
        <a:xfrm>
          <a:off x="8879" y="767058"/>
          <a:ext cx="1948846" cy="2785030"/>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4002" tIns="154002" rIns="154002" bIns="308004" numCol="1" spcCol="1270" anchor="t" anchorCtr="0">
          <a:noAutofit/>
        </a:bodyPr>
        <a:lstStyle/>
        <a:p>
          <a:pPr marL="0" lvl="0" indent="0" algn="l" defTabSz="533400">
            <a:lnSpc>
              <a:spcPct val="90000"/>
            </a:lnSpc>
            <a:spcBef>
              <a:spcPct val="0"/>
            </a:spcBef>
            <a:spcAft>
              <a:spcPct val="35000"/>
            </a:spcAft>
            <a:buFont typeface="Wingdings" panose="05000000000000000000" pitchFamily="2" charset="2"/>
            <a:buNone/>
          </a:pPr>
          <a:r>
            <a:rPr lang="en-US" sz="1200" kern="1200" dirty="0"/>
            <a:t>Determine objective</a:t>
          </a:r>
        </a:p>
        <a:p>
          <a:pPr marL="0" lvl="0" indent="0" algn="l" defTabSz="533400">
            <a:lnSpc>
              <a:spcPct val="90000"/>
            </a:lnSpc>
            <a:spcBef>
              <a:spcPct val="0"/>
            </a:spcBef>
            <a:spcAft>
              <a:spcPct val="35000"/>
            </a:spcAft>
            <a:buFont typeface="Arial" panose="020B0604020202020204" pitchFamily="34" charset="0"/>
            <a:buNone/>
          </a:pPr>
          <a:r>
            <a:rPr lang="en-US" sz="1200" kern="1200" dirty="0"/>
            <a:t>Prepare overall strategy</a:t>
          </a:r>
        </a:p>
        <a:p>
          <a:pPr marL="0" lvl="0" indent="0" algn="l" defTabSz="533400">
            <a:lnSpc>
              <a:spcPct val="90000"/>
            </a:lnSpc>
            <a:spcBef>
              <a:spcPct val="0"/>
            </a:spcBef>
            <a:spcAft>
              <a:spcPct val="35000"/>
            </a:spcAft>
            <a:buFont typeface="Arial" panose="020B0604020202020204" pitchFamily="34" charset="0"/>
            <a:buNone/>
          </a:pPr>
          <a:r>
            <a:rPr lang="en-US" sz="1200" kern="1200" dirty="0"/>
            <a:t>Scope, timeline and approach</a:t>
          </a:r>
        </a:p>
        <a:p>
          <a:pPr marL="0" lvl="0" indent="0" algn="l" defTabSz="533400">
            <a:lnSpc>
              <a:spcPct val="90000"/>
            </a:lnSpc>
            <a:spcBef>
              <a:spcPct val="0"/>
            </a:spcBef>
            <a:spcAft>
              <a:spcPct val="35000"/>
            </a:spcAft>
            <a:buFont typeface="Arial" panose="020B0604020202020204" pitchFamily="34" charset="0"/>
            <a:buNone/>
          </a:pPr>
          <a:r>
            <a:rPr lang="en-US" sz="1200" kern="1200" dirty="0"/>
            <a:t>Understanding of audit engagement</a:t>
          </a:r>
        </a:p>
        <a:p>
          <a:pPr marL="0" lvl="0" indent="0" algn="l" defTabSz="533400">
            <a:lnSpc>
              <a:spcPct val="90000"/>
            </a:lnSpc>
            <a:spcBef>
              <a:spcPct val="0"/>
            </a:spcBef>
            <a:spcAft>
              <a:spcPct val="35000"/>
            </a:spcAft>
            <a:buFont typeface="Arial" panose="020B0604020202020204" pitchFamily="34" charset="0"/>
            <a:buNone/>
          </a:pPr>
          <a:r>
            <a:rPr lang="en-US" sz="1200" kern="1200" dirty="0"/>
            <a:t>Understanding of audit methodology</a:t>
          </a:r>
        </a:p>
        <a:p>
          <a:pPr marL="0" lvl="0" indent="0" algn="l" defTabSz="533400">
            <a:lnSpc>
              <a:spcPct val="90000"/>
            </a:lnSpc>
            <a:spcBef>
              <a:spcPct val="0"/>
            </a:spcBef>
            <a:spcAft>
              <a:spcPct val="35000"/>
            </a:spcAft>
            <a:buFont typeface="Arial" panose="020B0604020202020204" pitchFamily="34" charset="0"/>
            <a:buNone/>
          </a:pPr>
          <a:r>
            <a:rPr lang="en-US" sz="1200" kern="1200" dirty="0"/>
            <a:t>QA review methodology </a:t>
          </a:r>
        </a:p>
        <a:p>
          <a:pPr marL="0" lvl="0" indent="0" algn="l" defTabSz="533400">
            <a:lnSpc>
              <a:spcPct val="90000"/>
            </a:lnSpc>
            <a:spcBef>
              <a:spcPct val="0"/>
            </a:spcBef>
            <a:spcAft>
              <a:spcPct val="35000"/>
            </a:spcAft>
            <a:buFont typeface="Arial" panose="020B0604020202020204" pitchFamily="34" charset="0"/>
            <a:buNone/>
          </a:pPr>
          <a:r>
            <a:rPr lang="en-US" sz="1200" kern="1200"/>
            <a:t>Design review procedures</a:t>
          </a:r>
        </a:p>
        <a:p>
          <a:pPr marL="0" lvl="0" indent="0" algn="l" defTabSz="533400">
            <a:lnSpc>
              <a:spcPct val="90000"/>
            </a:lnSpc>
            <a:spcBef>
              <a:spcPct val="0"/>
            </a:spcBef>
            <a:spcAft>
              <a:spcPct val="35000"/>
            </a:spcAft>
            <a:buNone/>
          </a:pPr>
          <a:endParaRPr lang="en-US" sz="1200" kern="1200" dirty="0"/>
        </a:p>
      </dsp:txBody>
      <dsp:txXfrm>
        <a:off x="8879" y="767058"/>
        <a:ext cx="1948846" cy="2785030"/>
      </dsp:txXfrm>
    </dsp:sp>
    <dsp:sp modelId="{91E92F40-827E-4A1A-9889-D096F7248D74}">
      <dsp:nvSpPr>
        <dsp:cNvPr id="0" name=""/>
        <dsp:cNvSpPr/>
      </dsp:nvSpPr>
      <dsp:spPr>
        <a:xfrm>
          <a:off x="2097942" y="124581"/>
          <a:ext cx="2141589" cy="642476"/>
        </a:xfrm>
        <a:prstGeom prst="chevron">
          <a:avLst>
            <a:gd name="adj" fmla="val 30000"/>
          </a:avLst>
        </a:prstGeom>
        <a:solidFill>
          <a:schemeClr val="accent5">
            <a:hueOff val="-1838336"/>
            <a:satOff val="-2557"/>
            <a:lumOff val="-981"/>
            <a:alphaOff val="0"/>
          </a:schemeClr>
        </a:solidFill>
        <a:ln w="12700" cap="flat" cmpd="sng" algn="ctr">
          <a:solidFill>
            <a:schemeClr val="accent5">
              <a:hueOff val="-1838336"/>
              <a:satOff val="-2557"/>
              <a:lumOff val="-981"/>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79328" tIns="79328" rIns="79328" bIns="79328" numCol="1" spcCol="1270" anchor="ctr" anchorCtr="0">
          <a:noAutofit/>
        </a:bodyPr>
        <a:lstStyle/>
        <a:p>
          <a:pPr marL="0" lvl="0" indent="0" algn="ctr" defTabSz="755650">
            <a:lnSpc>
              <a:spcPct val="90000"/>
            </a:lnSpc>
            <a:spcBef>
              <a:spcPct val="0"/>
            </a:spcBef>
            <a:spcAft>
              <a:spcPct val="35000"/>
            </a:spcAft>
            <a:buNone/>
          </a:pPr>
          <a:r>
            <a:rPr lang="en-US" sz="1700" b="1" kern="1200"/>
            <a:t>Conducting</a:t>
          </a:r>
        </a:p>
      </dsp:txBody>
      <dsp:txXfrm>
        <a:off x="2290685" y="124581"/>
        <a:ext cx="1756103" cy="642476"/>
      </dsp:txXfrm>
    </dsp:sp>
    <dsp:sp modelId="{003286DD-FDEC-4322-B675-81EBCD9E5D81}">
      <dsp:nvSpPr>
        <dsp:cNvPr id="0" name=""/>
        <dsp:cNvSpPr/>
      </dsp:nvSpPr>
      <dsp:spPr>
        <a:xfrm>
          <a:off x="2097942" y="767058"/>
          <a:ext cx="1948846" cy="2785030"/>
        </a:xfrm>
        <a:prstGeom prst="rect">
          <a:avLst/>
        </a:prstGeom>
        <a:solidFill>
          <a:schemeClr val="accent5">
            <a:tint val="40000"/>
            <a:alpha val="90000"/>
            <a:hueOff val="-1847939"/>
            <a:satOff val="-3204"/>
            <a:lumOff val="-322"/>
            <a:alphaOff val="0"/>
          </a:schemeClr>
        </a:solidFill>
        <a:ln w="12700" cap="flat" cmpd="sng" algn="ctr">
          <a:solidFill>
            <a:schemeClr val="accent5">
              <a:tint val="40000"/>
              <a:alpha val="90000"/>
              <a:hueOff val="-1847939"/>
              <a:satOff val="-3204"/>
              <a:lumOff val="-3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4002" tIns="154002" rIns="154002" bIns="308004" numCol="1" spcCol="1270" anchor="t" anchorCtr="0">
          <a:noAutofit/>
        </a:bodyPr>
        <a:lstStyle/>
        <a:p>
          <a:pPr marL="0" lvl="0" indent="0" algn="l" defTabSz="533400">
            <a:lnSpc>
              <a:spcPct val="90000"/>
            </a:lnSpc>
            <a:spcBef>
              <a:spcPct val="0"/>
            </a:spcBef>
            <a:spcAft>
              <a:spcPct val="35000"/>
            </a:spcAft>
            <a:buNone/>
          </a:pPr>
          <a:r>
            <a:rPr lang="en-US" sz="1200" kern="1200"/>
            <a:t>Apply QA tools</a:t>
          </a:r>
        </a:p>
        <a:p>
          <a:pPr marL="0" lvl="0" indent="0" algn="l" defTabSz="533400">
            <a:lnSpc>
              <a:spcPct val="90000"/>
            </a:lnSpc>
            <a:spcBef>
              <a:spcPct val="0"/>
            </a:spcBef>
            <a:spcAft>
              <a:spcPct val="35000"/>
            </a:spcAft>
            <a:buNone/>
          </a:pPr>
          <a:r>
            <a:rPr lang="en-US" sz="1200" kern="1200"/>
            <a:t>Perform General Procedures</a:t>
          </a:r>
        </a:p>
        <a:p>
          <a:pPr marL="0" lvl="0" indent="0" algn="l" defTabSz="533400">
            <a:lnSpc>
              <a:spcPct val="90000"/>
            </a:lnSpc>
            <a:spcBef>
              <a:spcPct val="0"/>
            </a:spcBef>
            <a:spcAft>
              <a:spcPct val="35000"/>
            </a:spcAft>
            <a:buNone/>
          </a:pPr>
          <a:r>
            <a:rPr lang="en-US" sz="1200" kern="1200"/>
            <a:t>Gather Evidence</a:t>
          </a:r>
        </a:p>
        <a:p>
          <a:pPr marL="0" lvl="0" indent="0" algn="l" defTabSz="533400">
            <a:lnSpc>
              <a:spcPct val="90000"/>
            </a:lnSpc>
            <a:spcBef>
              <a:spcPct val="0"/>
            </a:spcBef>
            <a:spcAft>
              <a:spcPct val="35000"/>
            </a:spcAft>
            <a:buNone/>
          </a:pPr>
          <a:r>
            <a:rPr lang="en-US" sz="1200" kern="1200"/>
            <a:t>Monitor quality of review</a:t>
          </a:r>
        </a:p>
      </dsp:txBody>
      <dsp:txXfrm>
        <a:off x="2097942" y="767058"/>
        <a:ext cx="1948846" cy="2785030"/>
      </dsp:txXfrm>
    </dsp:sp>
    <dsp:sp modelId="{FA6D6682-4C0F-46C2-A6AC-FCC445A2C0C1}">
      <dsp:nvSpPr>
        <dsp:cNvPr id="0" name=""/>
        <dsp:cNvSpPr/>
      </dsp:nvSpPr>
      <dsp:spPr>
        <a:xfrm>
          <a:off x="4187005" y="124581"/>
          <a:ext cx="2141589" cy="642476"/>
        </a:xfrm>
        <a:prstGeom prst="chevron">
          <a:avLst>
            <a:gd name="adj" fmla="val 30000"/>
          </a:avLst>
        </a:prstGeom>
        <a:solidFill>
          <a:schemeClr val="accent5">
            <a:hueOff val="-3676672"/>
            <a:satOff val="-5114"/>
            <a:lumOff val="-1961"/>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79328" tIns="79328" rIns="79328" bIns="79328" numCol="1" spcCol="1270" anchor="ctr" anchorCtr="0">
          <a:noAutofit/>
        </a:bodyPr>
        <a:lstStyle/>
        <a:p>
          <a:pPr marL="0" lvl="0" indent="0" algn="ctr" defTabSz="755650">
            <a:lnSpc>
              <a:spcPct val="90000"/>
            </a:lnSpc>
            <a:spcBef>
              <a:spcPct val="0"/>
            </a:spcBef>
            <a:spcAft>
              <a:spcPct val="35000"/>
            </a:spcAft>
            <a:buNone/>
          </a:pPr>
          <a:r>
            <a:rPr lang="en-US" sz="1700" b="1" kern="1200"/>
            <a:t>Completion and Review</a:t>
          </a:r>
        </a:p>
      </dsp:txBody>
      <dsp:txXfrm>
        <a:off x="4379748" y="124581"/>
        <a:ext cx="1756103" cy="642476"/>
      </dsp:txXfrm>
    </dsp:sp>
    <dsp:sp modelId="{C89EC26A-80C1-4669-A8E1-76BCB86F8234}">
      <dsp:nvSpPr>
        <dsp:cNvPr id="0" name=""/>
        <dsp:cNvSpPr/>
      </dsp:nvSpPr>
      <dsp:spPr>
        <a:xfrm>
          <a:off x="4187005" y="767058"/>
          <a:ext cx="1948846" cy="2785030"/>
        </a:xfrm>
        <a:prstGeom prst="rect">
          <a:avLst/>
        </a:prstGeom>
        <a:solidFill>
          <a:schemeClr val="accent5">
            <a:tint val="40000"/>
            <a:alpha val="90000"/>
            <a:hueOff val="-3695877"/>
            <a:satOff val="-6408"/>
            <a:lumOff val="-644"/>
            <a:alphaOff val="0"/>
          </a:schemeClr>
        </a:solidFill>
        <a:ln w="12700" cap="flat" cmpd="sng" algn="ctr">
          <a:solidFill>
            <a:schemeClr val="accent5">
              <a:tint val="40000"/>
              <a:alpha val="90000"/>
              <a:hueOff val="-3695877"/>
              <a:satOff val="-6408"/>
              <a:lumOff val="-64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4002" tIns="154002" rIns="154002" bIns="308004" numCol="1" spcCol="1270" anchor="t" anchorCtr="0">
          <a:noAutofit/>
        </a:bodyPr>
        <a:lstStyle/>
        <a:p>
          <a:pPr marL="0" lvl="0" indent="0" algn="l" defTabSz="533400">
            <a:lnSpc>
              <a:spcPct val="90000"/>
            </a:lnSpc>
            <a:spcBef>
              <a:spcPct val="0"/>
            </a:spcBef>
            <a:spcAft>
              <a:spcPct val="35000"/>
            </a:spcAft>
            <a:buNone/>
          </a:pPr>
          <a:r>
            <a:rPr lang="en-US" sz="1200" kern="1200"/>
            <a:t>Evaluate findings</a:t>
          </a:r>
        </a:p>
        <a:p>
          <a:pPr marL="0" lvl="0" indent="0" algn="l" defTabSz="533400">
            <a:lnSpc>
              <a:spcPct val="90000"/>
            </a:lnSpc>
            <a:spcBef>
              <a:spcPct val="0"/>
            </a:spcBef>
            <a:spcAft>
              <a:spcPct val="35000"/>
            </a:spcAft>
            <a:buNone/>
          </a:pPr>
          <a:r>
            <a:rPr lang="en-US" sz="1200" kern="1200"/>
            <a:t>Draw conclusions and propose recommendations</a:t>
          </a:r>
        </a:p>
        <a:p>
          <a:pPr marL="0" lvl="0" indent="0" algn="l" defTabSz="533400">
            <a:lnSpc>
              <a:spcPct val="90000"/>
            </a:lnSpc>
            <a:spcBef>
              <a:spcPct val="0"/>
            </a:spcBef>
            <a:spcAft>
              <a:spcPct val="35000"/>
            </a:spcAft>
            <a:buNone/>
          </a:pPr>
          <a:r>
            <a:rPr lang="en-US" sz="1200" kern="1200"/>
            <a:t>Discuss with Audit Engagement Team</a:t>
          </a:r>
        </a:p>
      </dsp:txBody>
      <dsp:txXfrm>
        <a:off x="4187005" y="767058"/>
        <a:ext cx="1948846" cy="2785030"/>
      </dsp:txXfrm>
    </dsp:sp>
    <dsp:sp modelId="{A24AAA59-0E9A-496B-9252-8BAF40D78215}">
      <dsp:nvSpPr>
        <dsp:cNvPr id="0" name=""/>
        <dsp:cNvSpPr/>
      </dsp:nvSpPr>
      <dsp:spPr>
        <a:xfrm>
          <a:off x="6276068" y="124581"/>
          <a:ext cx="2141589" cy="642476"/>
        </a:xfrm>
        <a:prstGeom prst="chevron">
          <a:avLst>
            <a:gd name="adj" fmla="val 30000"/>
          </a:avLst>
        </a:prstGeom>
        <a:solidFill>
          <a:schemeClr val="accent5">
            <a:hueOff val="-5515009"/>
            <a:satOff val="-7671"/>
            <a:lumOff val="-2942"/>
            <a:alphaOff val="0"/>
          </a:schemeClr>
        </a:solidFill>
        <a:ln w="12700" cap="flat" cmpd="sng" algn="ctr">
          <a:solidFill>
            <a:schemeClr val="accent5">
              <a:hueOff val="-5515009"/>
              <a:satOff val="-7671"/>
              <a:lumOff val="-2942"/>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79328" tIns="79328" rIns="79328" bIns="79328" numCol="1" spcCol="1270" anchor="ctr" anchorCtr="0">
          <a:noAutofit/>
        </a:bodyPr>
        <a:lstStyle/>
        <a:p>
          <a:pPr marL="0" lvl="0" indent="0" algn="ctr" defTabSz="755650">
            <a:lnSpc>
              <a:spcPct val="90000"/>
            </a:lnSpc>
            <a:spcBef>
              <a:spcPct val="0"/>
            </a:spcBef>
            <a:spcAft>
              <a:spcPct val="35000"/>
            </a:spcAft>
            <a:buNone/>
          </a:pPr>
          <a:r>
            <a:rPr lang="en-US" sz="1700" b="1" kern="1200"/>
            <a:t>Reporting</a:t>
          </a:r>
        </a:p>
      </dsp:txBody>
      <dsp:txXfrm>
        <a:off x="6468811" y="124581"/>
        <a:ext cx="1756103" cy="642476"/>
      </dsp:txXfrm>
    </dsp:sp>
    <dsp:sp modelId="{BF692D4B-C183-4640-B6EF-3499B6DB322A}">
      <dsp:nvSpPr>
        <dsp:cNvPr id="0" name=""/>
        <dsp:cNvSpPr/>
      </dsp:nvSpPr>
      <dsp:spPr>
        <a:xfrm>
          <a:off x="6276068" y="767058"/>
          <a:ext cx="1948846" cy="2785030"/>
        </a:xfrm>
        <a:prstGeom prst="rect">
          <a:avLst/>
        </a:prstGeom>
        <a:solidFill>
          <a:schemeClr val="accent5">
            <a:tint val="40000"/>
            <a:alpha val="90000"/>
            <a:hueOff val="-5543816"/>
            <a:satOff val="-9612"/>
            <a:lumOff val="-967"/>
            <a:alphaOff val="0"/>
          </a:schemeClr>
        </a:solidFill>
        <a:ln w="12700" cap="flat" cmpd="sng" algn="ctr">
          <a:solidFill>
            <a:schemeClr val="accent5">
              <a:tint val="40000"/>
              <a:alpha val="90000"/>
              <a:hueOff val="-5543816"/>
              <a:satOff val="-9612"/>
              <a:lumOff val="-96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4002" tIns="154002" rIns="154002" bIns="308004" numCol="1" spcCol="1270" anchor="t" anchorCtr="0">
          <a:noAutofit/>
        </a:bodyPr>
        <a:lstStyle/>
        <a:p>
          <a:pPr marL="0" lvl="0" indent="0" algn="l" defTabSz="533400">
            <a:lnSpc>
              <a:spcPct val="90000"/>
            </a:lnSpc>
            <a:spcBef>
              <a:spcPct val="0"/>
            </a:spcBef>
            <a:spcAft>
              <a:spcPct val="35000"/>
            </a:spcAft>
            <a:buNone/>
          </a:pPr>
          <a:r>
            <a:rPr lang="en-US" sz="1200" kern="1200"/>
            <a:t>Discuss Preliminary Findings with Management</a:t>
          </a:r>
        </a:p>
        <a:p>
          <a:pPr marL="0" lvl="0" indent="0" algn="l" defTabSz="533400">
            <a:lnSpc>
              <a:spcPct val="90000"/>
            </a:lnSpc>
            <a:spcBef>
              <a:spcPct val="0"/>
            </a:spcBef>
            <a:spcAft>
              <a:spcPct val="35000"/>
            </a:spcAft>
            <a:buNone/>
          </a:pPr>
          <a:r>
            <a:rPr lang="en-US" sz="1200" kern="1200"/>
            <a:t>Prepare draft report</a:t>
          </a:r>
        </a:p>
        <a:p>
          <a:pPr marL="0" lvl="0" indent="0" algn="l" defTabSz="533400">
            <a:lnSpc>
              <a:spcPct val="90000"/>
            </a:lnSpc>
            <a:spcBef>
              <a:spcPct val="0"/>
            </a:spcBef>
            <a:spcAft>
              <a:spcPct val="35000"/>
            </a:spcAft>
            <a:buNone/>
          </a:pPr>
          <a:r>
            <a:rPr lang="en-US" sz="1200" kern="1200"/>
            <a:t>Conduct exit meeting</a:t>
          </a:r>
        </a:p>
        <a:p>
          <a:pPr marL="0" lvl="0" indent="0" algn="l" defTabSz="533400">
            <a:lnSpc>
              <a:spcPct val="90000"/>
            </a:lnSpc>
            <a:spcBef>
              <a:spcPct val="0"/>
            </a:spcBef>
            <a:spcAft>
              <a:spcPct val="35000"/>
            </a:spcAft>
            <a:buNone/>
          </a:pPr>
          <a:r>
            <a:rPr lang="en-US" sz="1200" kern="1200"/>
            <a:t>Obtain comments from Management</a:t>
          </a:r>
        </a:p>
        <a:p>
          <a:pPr marL="0" lvl="0" indent="0" algn="l" defTabSz="533400">
            <a:lnSpc>
              <a:spcPct val="90000"/>
            </a:lnSpc>
            <a:spcBef>
              <a:spcPct val="0"/>
            </a:spcBef>
            <a:spcAft>
              <a:spcPct val="35000"/>
            </a:spcAft>
            <a:buNone/>
          </a:pPr>
          <a:r>
            <a:rPr lang="en-US" sz="1200" kern="1200"/>
            <a:t>Incorporate comments of management in the report</a:t>
          </a:r>
        </a:p>
        <a:p>
          <a:pPr marL="0" lvl="0" indent="0" algn="l" defTabSz="533400">
            <a:lnSpc>
              <a:spcPct val="90000"/>
            </a:lnSpc>
            <a:spcBef>
              <a:spcPct val="0"/>
            </a:spcBef>
            <a:spcAft>
              <a:spcPct val="35000"/>
            </a:spcAft>
            <a:buNone/>
          </a:pPr>
          <a:r>
            <a:rPr lang="en-US" sz="1200" kern="1200"/>
            <a:t>Finalize &amp; issue report</a:t>
          </a:r>
        </a:p>
      </dsp:txBody>
      <dsp:txXfrm>
        <a:off x="6276068" y="767058"/>
        <a:ext cx="1948846" cy="2785030"/>
      </dsp:txXfrm>
    </dsp:sp>
    <dsp:sp modelId="{B77AACEE-D662-4C75-9373-E8EE52045415}">
      <dsp:nvSpPr>
        <dsp:cNvPr id="0" name=""/>
        <dsp:cNvSpPr/>
      </dsp:nvSpPr>
      <dsp:spPr>
        <a:xfrm>
          <a:off x="8365131" y="124581"/>
          <a:ext cx="2141589" cy="642476"/>
        </a:xfrm>
        <a:prstGeom prst="chevron">
          <a:avLst>
            <a:gd name="adj" fmla="val 30000"/>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79328" tIns="79328" rIns="79328" bIns="79328" numCol="1" spcCol="1270" anchor="ctr" anchorCtr="0">
          <a:noAutofit/>
        </a:bodyPr>
        <a:lstStyle/>
        <a:p>
          <a:pPr marL="0" lvl="0" indent="0" algn="ctr" defTabSz="755650">
            <a:lnSpc>
              <a:spcPct val="90000"/>
            </a:lnSpc>
            <a:spcBef>
              <a:spcPct val="0"/>
            </a:spcBef>
            <a:spcAft>
              <a:spcPct val="35000"/>
            </a:spcAft>
            <a:buNone/>
          </a:pPr>
          <a:r>
            <a:rPr lang="en-US" sz="1700" b="1" kern="1200"/>
            <a:t>Follow-up</a:t>
          </a:r>
        </a:p>
      </dsp:txBody>
      <dsp:txXfrm>
        <a:off x="8557874" y="124581"/>
        <a:ext cx="1756103" cy="642476"/>
      </dsp:txXfrm>
    </dsp:sp>
    <dsp:sp modelId="{8DD24CBD-D21D-49E3-BCE3-6FD099E3E012}">
      <dsp:nvSpPr>
        <dsp:cNvPr id="0" name=""/>
        <dsp:cNvSpPr/>
      </dsp:nvSpPr>
      <dsp:spPr>
        <a:xfrm>
          <a:off x="8365131" y="767058"/>
          <a:ext cx="1948846" cy="2785030"/>
        </a:xfrm>
        <a:prstGeom prst="rect">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7391755"/>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4002" tIns="154002" rIns="154002" bIns="308004" numCol="1" spcCol="1270" anchor="t" anchorCtr="0">
          <a:noAutofit/>
        </a:bodyPr>
        <a:lstStyle/>
        <a:p>
          <a:pPr marL="0" lvl="0" indent="0" algn="l" defTabSz="533400">
            <a:lnSpc>
              <a:spcPct val="90000"/>
            </a:lnSpc>
            <a:spcBef>
              <a:spcPct val="0"/>
            </a:spcBef>
            <a:spcAft>
              <a:spcPct val="35000"/>
            </a:spcAft>
            <a:buNone/>
          </a:pPr>
          <a:r>
            <a:rPr lang="en-US" sz="1200" kern="1200"/>
            <a:t>Review the implementation of the recommendations</a:t>
          </a:r>
        </a:p>
        <a:p>
          <a:pPr marL="0" lvl="0" indent="0" algn="l" defTabSz="533400">
            <a:lnSpc>
              <a:spcPct val="90000"/>
            </a:lnSpc>
            <a:spcBef>
              <a:spcPct val="0"/>
            </a:spcBef>
            <a:spcAft>
              <a:spcPct val="35000"/>
            </a:spcAft>
            <a:buNone/>
          </a:pPr>
          <a:r>
            <a:rPr lang="en-US" sz="1200" kern="1200"/>
            <a:t>Issue Follow-up report</a:t>
          </a:r>
        </a:p>
      </dsp:txBody>
      <dsp:txXfrm>
        <a:off x="8365131" y="767058"/>
        <a:ext cx="1948846" cy="278503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24158-D9CA-49A4-B076-2D3554D898A3}">
      <dsp:nvSpPr>
        <dsp:cNvPr id="0" name=""/>
        <dsp:cNvSpPr/>
      </dsp:nvSpPr>
      <dsp:spPr>
        <a:xfrm>
          <a:off x="5537286" y="877817"/>
          <a:ext cx="2325780" cy="2325747"/>
        </a:xfrm>
        <a:prstGeom prst="ellipse">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086A4CE0-48EB-4BCD-94BB-15F032C61A0C}">
      <dsp:nvSpPr>
        <dsp:cNvPr id="0" name=""/>
        <dsp:cNvSpPr/>
      </dsp:nvSpPr>
      <dsp:spPr>
        <a:xfrm>
          <a:off x="5614777" y="955356"/>
          <a:ext cx="2170280" cy="2170670"/>
        </a:xfrm>
        <a:prstGeom prst="ellipse">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Component of  </a:t>
          </a:r>
          <a:r>
            <a:rPr lang="en-US" sz="2100" kern="1200" cap="small" baseline="0" dirty="0">
              <a:solidFill>
                <a:schemeClr val="accent5">
                  <a:lumMod val="75000"/>
                </a:schemeClr>
              </a:solidFill>
            </a:rPr>
            <a:t>Professional</a:t>
          </a:r>
          <a:r>
            <a:rPr lang="en-US" sz="2100" kern="1200" dirty="0">
              <a:solidFill>
                <a:schemeClr val="accent5">
                  <a:lumMod val="75000"/>
                </a:schemeClr>
              </a:solidFill>
            </a:rPr>
            <a:t> SAIs </a:t>
          </a:r>
          <a:r>
            <a:rPr lang="en-US" sz="2100" kern="1200" dirty="0"/>
            <a:t>workstream </a:t>
          </a:r>
        </a:p>
      </dsp:txBody>
      <dsp:txXfrm>
        <a:off x="5925260" y="1265510"/>
        <a:ext cx="1550348" cy="1550362"/>
      </dsp:txXfrm>
    </dsp:sp>
    <dsp:sp modelId="{8C7C3CED-0C4E-46B2-BCCE-D51F942F9356}">
      <dsp:nvSpPr>
        <dsp:cNvPr id="0" name=""/>
        <dsp:cNvSpPr/>
      </dsp:nvSpPr>
      <dsp:spPr>
        <a:xfrm rot="2700000">
          <a:off x="3134234" y="877558"/>
          <a:ext cx="2325857" cy="2325857"/>
        </a:xfrm>
        <a:prstGeom prst="teardrop">
          <a:avLst>
            <a:gd name="adj" fmla="val 100000"/>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FEBAFCA-F13C-4488-A30B-F14B335D68D3}">
      <dsp:nvSpPr>
        <dsp:cNvPr id="0" name=""/>
        <dsp:cNvSpPr/>
      </dsp:nvSpPr>
      <dsp:spPr>
        <a:xfrm>
          <a:off x="3212022" y="955356"/>
          <a:ext cx="2170280" cy="2170670"/>
        </a:xfrm>
        <a:prstGeom prst="ellipse">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Component of 3i Programme </a:t>
          </a:r>
        </a:p>
      </dsp:txBody>
      <dsp:txXfrm>
        <a:off x="3521988" y="1265510"/>
        <a:ext cx="1550348" cy="15503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7485F2-CB29-4153-896A-44764957832D}">
      <dsp:nvSpPr>
        <dsp:cNvPr id="0" name=""/>
        <dsp:cNvSpPr/>
      </dsp:nvSpPr>
      <dsp:spPr>
        <a:xfrm>
          <a:off x="0" y="0"/>
          <a:ext cx="6892726" cy="3672339"/>
        </a:xfrm>
        <a:prstGeom prst="roundRect">
          <a:avLst>
            <a:gd name="adj" fmla="val 10000"/>
          </a:avLst>
        </a:prstGeom>
        <a:solidFill>
          <a:srgbClr val="002060"/>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chemeClr val="bg1"/>
              </a:solidFill>
            </a:rPr>
            <a:t>QA Tools and Guidance </a:t>
          </a:r>
        </a:p>
      </dsp:txBody>
      <dsp:txXfrm>
        <a:off x="0" y="0"/>
        <a:ext cx="6892726" cy="1101701"/>
      </dsp:txXfrm>
    </dsp:sp>
    <dsp:sp modelId="{A7A3FE0F-ADC2-4363-B452-314F33B9DE37}">
      <dsp:nvSpPr>
        <dsp:cNvPr id="0" name=""/>
        <dsp:cNvSpPr/>
      </dsp:nvSpPr>
      <dsp:spPr>
        <a:xfrm>
          <a:off x="495421" y="1102777"/>
          <a:ext cx="5901882" cy="1107260"/>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marL="0" lvl="0" indent="0" algn="ctr" defTabSz="1244600">
            <a:lnSpc>
              <a:spcPct val="90000"/>
            </a:lnSpc>
            <a:spcBef>
              <a:spcPct val="0"/>
            </a:spcBef>
            <a:spcAft>
              <a:spcPct val="35000"/>
            </a:spcAft>
            <a:buNone/>
          </a:pPr>
          <a:r>
            <a:rPr lang="en-US" sz="2800" kern="1200"/>
            <a:t>QA tools for FA, PA and CA based on ISSAIs</a:t>
          </a:r>
        </a:p>
      </dsp:txBody>
      <dsp:txXfrm>
        <a:off x="527852" y="1135208"/>
        <a:ext cx="5837020" cy="1042398"/>
      </dsp:txXfrm>
    </dsp:sp>
    <dsp:sp modelId="{1187ECF1-8455-400E-B7B5-680B8671015B}">
      <dsp:nvSpPr>
        <dsp:cNvPr id="0" name=""/>
        <dsp:cNvSpPr/>
      </dsp:nvSpPr>
      <dsp:spPr>
        <a:xfrm>
          <a:off x="495421" y="2380385"/>
          <a:ext cx="5901882" cy="1107260"/>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Common guidance on conducting QA </a:t>
          </a:r>
        </a:p>
      </dsp:txBody>
      <dsp:txXfrm>
        <a:off x="527852" y="2412816"/>
        <a:ext cx="5837020" cy="104239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94F1B1-D737-44EF-9436-E5B2A80B2AD8}">
      <dsp:nvSpPr>
        <dsp:cNvPr id="0" name=""/>
        <dsp:cNvSpPr/>
      </dsp:nvSpPr>
      <dsp:spPr>
        <a:xfrm>
          <a:off x="0" y="1992"/>
          <a:ext cx="10515600" cy="0"/>
        </a:xfrm>
        <a:prstGeom prst="line">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D01A4A39-8DF1-455F-A9E9-9C33153BD3B5}">
      <dsp:nvSpPr>
        <dsp:cNvPr id="0" name=""/>
        <dsp:cNvSpPr/>
      </dsp:nvSpPr>
      <dsp:spPr>
        <a:xfrm>
          <a:off x="0" y="1992"/>
          <a:ext cx="10515600" cy="1358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260" tIns="175260" rIns="175260" bIns="175260" numCol="1" spcCol="1270" anchor="t" anchorCtr="0">
          <a:noAutofit/>
        </a:bodyPr>
        <a:lstStyle/>
        <a:p>
          <a:pPr marL="0" lvl="0" indent="0" algn="l" defTabSz="2044700">
            <a:lnSpc>
              <a:spcPct val="90000"/>
            </a:lnSpc>
            <a:spcBef>
              <a:spcPct val="0"/>
            </a:spcBef>
            <a:spcAft>
              <a:spcPct val="35000"/>
            </a:spcAft>
            <a:buNone/>
          </a:pPr>
          <a:r>
            <a:rPr lang="en-US" sz="4600" b="0" kern="1200"/>
            <a:t>QA tools for FA, PA and CA based on ISSAIs</a:t>
          </a:r>
          <a:endParaRPr lang="en-US" sz="4600" kern="1200"/>
        </a:p>
      </dsp:txBody>
      <dsp:txXfrm>
        <a:off x="0" y="1992"/>
        <a:ext cx="10515600" cy="1358996"/>
      </dsp:txXfrm>
    </dsp:sp>
    <dsp:sp modelId="{B0DF5232-2400-4C3A-9218-5E0B91C955FC}">
      <dsp:nvSpPr>
        <dsp:cNvPr id="0" name=""/>
        <dsp:cNvSpPr/>
      </dsp:nvSpPr>
      <dsp:spPr>
        <a:xfrm>
          <a:off x="0" y="1360988"/>
          <a:ext cx="10515600" cy="0"/>
        </a:xfrm>
        <a:prstGeom prst="line">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CFF933DF-CA52-4D9C-B064-8B872B768846}">
      <dsp:nvSpPr>
        <dsp:cNvPr id="0" name=""/>
        <dsp:cNvSpPr/>
      </dsp:nvSpPr>
      <dsp:spPr>
        <a:xfrm>
          <a:off x="0" y="1360988"/>
          <a:ext cx="10515600" cy="1358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260" tIns="175260" rIns="175260" bIns="175260" numCol="1" spcCol="1270" anchor="t" anchorCtr="0">
          <a:noAutofit/>
        </a:bodyPr>
        <a:lstStyle/>
        <a:p>
          <a:pPr marL="0" lvl="0" indent="0" algn="l" defTabSz="2044700">
            <a:lnSpc>
              <a:spcPct val="90000"/>
            </a:lnSpc>
            <a:spcBef>
              <a:spcPct val="0"/>
            </a:spcBef>
            <a:spcAft>
              <a:spcPct val="35000"/>
            </a:spcAft>
            <a:buNone/>
          </a:pPr>
          <a:r>
            <a:rPr lang="en-US" sz="4600" b="0" kern="1200"/>
            <a:t>Identification of applicable ISSAIs</a:t>
          </a:r>
          <a:endParaRPr lang="en-US" sz="4600" kern="1200"/>
        </a:p>
      </dsp:txBody>
      <dsp:txXfrm>
        <a:off x="0" y="1360988"/>
        <a:ext cx="10515600" cy="1358996"/>
      </dsp:txXfrm>
    </dsp:sp>
    <dsp:sp modelId="{6C01D523-D81C-4E27-A367-2B0276BBCB14}">
      <dsp:nvSpPr>
        <dsp:cNvPr id="0" name=""/>
        <dsp:cNvSpPr/>
      </dsp:nvSpPr>
      <dsp:spPr>
        <a:xfrm>
          <a:off x="0" y="2719985"/>
          <a:ext cx="10515600" cy="0"/>
        </a:xfrm>
        <a:prstGeom prst="line">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433551B-9EB6-4BA6-A804-16A7356073A9}">
      <dsp:nvSpPr>
        <dsp:cNvPr id="0" name=""/>
        <dsp:cNvSpPr/>
      </dsp:nvSpPr>
      <dsp:spPr>
        <a:xfrm>
          <a:off x="0" y="2719985"/>
          <a:ext cx="10515600" cy="1358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260" tIns="175260" rIns="175260" bIns="175260" numCol="1" spcCol="1270" anchor="t" anchorCtr="0">
          <a:noAutofit/>
        </a:bodyPr>
        <a:lstStyle/>
        <a:p>
          <a:pPr marL="0" lvl="0" indent="0" algn="l" defTabSz="2044700">
            <a:lnSpc>
              <a:spcPct val="90000"/>
            </a:lnSpc>
            <a:spcBef>
              <a:spcPct val="0"/>
            </a:spcBef>
            <a:spcAft>
              <a:spcPct val="35000"/>
            </a:spcAft>
            <a:buNone/>
          </a:pPr>
          <a:r>
            <a:rPr lang="en-US" sz="4600" b="0" kern="1200"/>
            <a:t>Questions covering applicable ISSAIs</a:t>
          </a:r>
          <a:endParaRPr lang="en-US" sz="4600" kern="1200"/>
        </a:p>
      </dsp:txBody>
      <dsp:txXfrm>
        <a:off x="0" y="2719985"/>
        <a:ext cx="10515600" cy="135899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094D28-18AF-4679-A0DF-15E43B3247FC}">
      <dsp:nvSpPr>
        <dsp:cNvPr id="0" name=""/>
        <dsp:cNvSpPr/>
      </dsp:nvSpPr>
      <dsp:spPr>
        <a:xfrm rot="16200000">
          <a:off x="-1223200" y="2464795"/>
          <a:ext cx="3652243" cy="7725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681381" bIns="0" numCol="1" spcCol="1270" anchor="t" anchorCtr="0">
          <a:noAutofit/>
        </a:bodyPr>
        <a:lstStyle/>
        <a:p>
          <a:pPr marL="0" lvl="0" indent="0" algn="r" defTabSz="889000">
            <a:lnSpc>
              <a:spcPct val="90000"/>
            </a:lnSpc>
            <a:spcBef>
              <a:spcPct val="0"/>
            </a:spcBef>
            <a:spcAft>
              <a:spcPct val="35000"/>
            </a:spcAft>
            <a:buNone/>
          </a:pPr>
          <a:endParaRPr lang="en-US" sz="2000" kern="1200"/>
        </a:p>
      </dsp:txBody>
      <dsp:txXfrm>
        <a:off x="-1223200" y="2464795"/>
        <a:ext cx="3652243" cy="772589"/>
      </dsp:txXfrm>
    </dsp:sp>
    <dsp:sp modelId="{9ECBF09C-B492-434E-8491-148BF3E986CE}">
      <dsp:nvSpPr>
        <dsp:cNvPr id="0" name=""/>
        <dsp:cNvSpPr/>
      </dsp:nvSpPr>
      <dsp:spPr>
        <a:xfrm>
          <a:off x="989216" y="1024969"/>
          <a:ext cx="6833109" cy="3652243"/>
        </a:xfrm>
        <a:prstGeom prst="rect">
          <a:avLst/>
        </a:prstGeom>
        <a:solidFill>
          <a:schemeClr val="accent4">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681381" rIns="184912" bIns="184912" numCol="1" spcCol="1270" anchor="t" anchorCtr="0">
          <a:noAutofit/>
        </a:bodyPr>
        <a:lstStyle/>
        <a:p>
          <a:pPr marL="228600" lvl="1" indent="-228600" algn="l" defTabSz="1155700">
            <a:lnSpc>
              <a:spcPct val="90000"/>
            </a:lnSpc>
            <a:spcBef>
              <a:spcPct val="0"/>
            </a:spcBef>
            <a:spcAft>
              <a:spcPct val="15000"/>
            </a:spcAft>
            <a:buChar char="•"/>
          </a:pPr>
          <a:r>
            <a:rPr lang="en-US" sz="2600" kern="1200" dirty="0"/>
            <a:t>Syllabus for cross cutting competencies includes education on quality control and quality assurance </a:t>
          </a:r>
        </a:p>
        <a:p>
          <a:pPr marL="228600" lvl="1" indent="-228600" algn="l" defTabSz="1155700">
            <a:lnSpc>
              <a:spcPct val="90000"/>
            </a:lnSpc>
            <a:spcBef>
              <a:spcPct val="0"/>
            </a:spcBef>
            <a:spcAft>
              <a:spcPct val="15000"/>
            </a:spcAft>
            <a:buChar char="•"/>
          </a:pPr>
          <a:r>
            <a:rPr lang="en-US" sz="2600" kern="1200" dirty="0"/>
            <a:t>Emphasis on ‘Quality’  as cross cutting aspect in the syllabus for all three functional competencies (Financial Audit, Performance Audit, Compliance Audit)</a:t>
          </a:r>
        </a:p>
      </dsp:txBody>
      <dsp:txXfrm>
        <a:off x="989216" y="1024969"/>
        <a:ext cx="6833109" cy="3652243"/>
      </dsp:txXfrm>
    </dsp:sp>
    <dsp:sp modelId="{E6641F14-A21E-42D7-90DE-4F086D16FE56}">
      <dsp:nvSpPr>
        <dsp:cNvPr id="0" name=""/>
        <dsp:cNvSpPr/>
      </dsp:nvSpPr>
      <dsp:spPr>
        <a:xfrm>
          <a:off x="216626" y="5150"/>
          <a:ext cx="1545179" cy="1545179"/>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18/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node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5.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577" tIns="45789" rIns="91577" bIns="45789" rtlCol="0"/>
          <a:lstStyle>
            <a:lvl1pPr algn="l">
              <a:defRPr sz="1200"/>
            </a:lvl1pPr>
          </a:lstStyle>
          <a:p>
            <a:endParaRPr lang="en-US"/>
          </a:p>
        </p:txBody>
      </p:sp>
      <p:sp>
        <p:nvSpPr>
          <p:cNvPr id="3" name="Date Placeholder 2"/>
          <p:cNvSpPr>
            <a:spLocks noGrp="1"/>
          </p:cNvSpPr>
          <p:nvPr>
            <p:ph type="dt" sz="quarter" idx="1"/>
          </p:nvPr>
        </p:nvSpPr>
        <p:spPr>
          <a:xfrm>
            <a:off x="3850444" y="0"/>
            <a:ext cx="2945659" cy="496411"/>
          </a:xfrm>
          <a:prstGeom prst="rect">
            <a:avLst/>
          </a:prstGeom>
        </p:spPr>
        <p:txBody>
          <a:bodyPr vert="horz" lIns="91577" tIns="45789" rIns="91577" bIns="45789" rtlCol="0"/>
          <a:lstStyle>
            <a:lvl1pPr algn="r">
              <a:defRPr sz="1200"/>
            </a:lvl1pPr>
          </a:lstStyle>
          <a:p>
            <a:fld id="{FE883375-1D32-4D63-81E4-00C00ACC8D5C}" type="datetimeFigureOut">
              <a:rPr lang="en-US" smtClean="0"/>
              <a:pPr/>
              <a:t>10/15/2018</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1577" tIns="45789" rIns="91577" bIns="45789" rtlCol="0" anchor="b"/>
          <a:lstStyle>
            <a:lvl1pPr algn="l">
              <a:defRPr sz="1200"/>
            </a:lvl1pPr>
          </a:lstStyle>
          <a:p>
            <a:endParaRPr lang="en-US"/>
          </a:p>
        </p:txBody>
      </p:sp>
      <p:sp>
        <p:nvSpPr>
          <p:cNvPr id="5" name="Slide Number Placeholder 4"/>
          <p:cNvSpPr>
            <a:spLocks noGrp="1"/>
          </p:cNvSpPr>
          <p:nvPr>
            <p:ph type="sldNum" sz="quarter" idx="3"/>
          </p:nvPr>
        </p:nvSpPr>
        <p:spPr>
          <a:xfrm>
            <a:off x="3850444" y="9430091"/>
            <a:ext cx="2945659" cy="496411"/>
          </a:xfrm>
          <a:prstGeom prst="rect">
            <a:avLst/>
          </a:prstGeom>
        </p:spPr>
        <p:txBody>
          <a:bodyPr vert="horz" lIns="91577" tIns="45789" rIns="91577" bIns="45789" rtlCol="0" anchor="b"/>
          <a:lstStyle>
            <a:lvl1pPr algn="r">
              <a:defRPr sz="1200"/>
            </a:lvl1pPr>
          </a:lstStyle>
          <a:p>
            <a:fld id="{94427415-BB80-4EDC-A215-25B966C13F0F}" type="slidenum">
              <a:rPr lang="en-US" smtClean="0"/>
              <a:pPr/>
              <a:t>‹#›</a:t>
            </a:fld>
            <a:endParaRPr lang="en-US"/>
          </a:p>
        </p:txBody>
      </p:sp>
    </p:spTree>
    <p:extLst>
      <p:ext uri="{BB962C8B-B14F-4D97-AF65-F5344CB8AC3E}">
        <p14:creationId xmlns:p14="http://schemas.microsoft.com/office/powerpoint/2010/main" val="41252961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577" tIns="45789" rIns="91577" bIns="45789" rtlCol="0"/>
          <a:lstStyle>
            <a:lvl1pPr algn="l">
              <a:defRPr sz="1200"/>
            </a:lvl1pPr>
          </a:lstStyle>
          <a:p>
            <a:endParaRPr lang="en-US"/>
          </a:p>
        </p:txBody>
      </p:sp>
      <p:sp>
        <p:nvSpPr>
          <p:cNvPr id="3" name="Date Placeholder 2"/>
          <p:cNvSpPr>
            <a:spLocks noGrp="1"/>
          </p:cNvSpPr>
          <p:nvPr>
            <p:ph type="dt" idx="1"/>
          </p:nvPr>
        </p:nvSpPr>
        <p:spPr>
          <a:xfrm>
            <a:off x="3850444" y="0"/>
            <a:ext cx="2945659" cy="496411"/>
          </a:xfrm>
          <a:prstGeom prst="rect">
            <a:avLst/>
          </a:prstGeom>
        </p:spPr>
        <p:txBody>
          <a:bodyPr vert="horz" lIns="91577" tIns="45789" rIns="91577" bIns="45789" rtlCol="0"/>
          <a:lstStyle>
            <a:lvl1pPr algn="r">
              <a:defRPr sz="1200"/>
            </a:lvl1pPr>
          </a:lstStyle>
          <a:p>
            <a:fld id="{08307875-C5DD-4732-8D99-604937EA3074}" type="datetimeFigureOut">
              <a:rPr lang="en-US" smtClean="0"/>
              <a:pPr/>
              <a:t>10/15/2018</a:t>
            </a:fld>
            <a:endParaRPr lang="en-US"/>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577" tIns="45789" rIns="91577" bIns="45789"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577" tIns="45789" rIns="91577" bIns="457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577" tIns="45789" rIns="91577" bIns="45789" rtlCol="0" anchor="b"/>
          <a:lstStyle>
            <a:lvl1pPr algn="l">
              <a:defRPr sz="1200"/>
            </a:lvl1pPr>
          </a:lstStyle>
          <a:p>
            <a:endParaRPr lang="en-US"/>
          </a:p>
        </p:txBody>
      </p:sp>
      <p:sp>
        <p:nvSpPr>
          <p:cNvPr id="7" name="Slide Number Placeholder 6"/>
          <p:cNvSpPr>
            <a:spLocks noGrp="1"/>
          </p:cNvSpPr>
          <p:nvPr>
            <p:ph type="sldNum" sz="quarter" idx="5"/>
          </p:nvPr>
        </p:nvSpPr>
        <p:spPr>
          <a:xfrm>
            <a:off x="3850444" y="9430091"/>
            <a:ext cx="2945659" cy="496411"/>
          </a:xfrm>
          <a:prstGeom prst="rect">
            <a:avLst/>
          </a:prstGeom>
        </p:spPr>
        <p:txBody>
          <a:bodyPr vert="horz" lIns="91577" tIns="45789" rIns="91577" bIns="45789" rtlCol="0" anchor="b"/>
          <a:lstStyle>
            <a:lvl1pPr algn="r">
              <a:defRPr sz="1200"/>
            </a:lvl1pPr>
          </a:lstStyle>
          <a:p>
            <a:fld id="{004B9AE1-344D-47E4-8759-800E72EC662D}" type="slidenum">
              <a:rPr lang="en-US" smtClean="0"/>
              <a:pPr/>
              <a:t>‹#›</a:t>
            </a:fld>
            <a:endParaRPr lang="en-US"/>
          </a:p>
        </p:txBody>
      </p:sp>
    </p:spTree>
    <p:extLst>
      <p:ext uri="{BB962C8B-B14F-4D97-AF65-F5344CB8AC3E}">
        <p14:creationId xmlns:p14="http://schemas.microsoft.com/office/powerpoint/2010/main" val="2534576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004B9AE1-344D-47E4-8759-800E72EC662D}" type="slidenum">
              <a:rPr lang="en-US" smtClean="0"/>
              <a:pPr/>
              <a:t>2</a:t>
            </a:fld>
            <a:endParaRPr lang="en-US"/>
          </a:p>
        </p:txBody>
      </p:sp>
    </p:spTree>
    <p:extLst>
      <p:ext uri="{BB962C8B-B14F-4D97-AF65-F5344CB8AC3E}">
        <p14:creationId xmlns:p14="http://schemas.microsoft.com/office/powerpoint/2010/main" val="878916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Demonstrate the functionality of FA QA tool</a:t>
            </a:r>
          </a:p>
          <a:p>
            <a:pPr marL="171450" indent="-171450">
              <a:buFont typeface="Arial" panose="020B0604020202020204" pitchFamily="34" charset="0"/>
              <a:buChar char="•"/>
            </a:pPr>
            <a:r>
              <a:rPr lang="en-GB" dirty="0"/>
              <a:t>Tool developed writing Macros to automate the functionality wherever possible and to make it more efficient for the QA reviewer</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004B9AE1-344D-47E4-8759-800E72EC662D}" type="slidenum">
              <a:rPr lang="en-US" smtClean="0"/>
              <a:pPr/>
              <a:t>14</a:t>
            </a:fld>
            <a:endParaRPr lang="en-US"/>
          </a:p>
        </p:txBody>
      </p:sp>
    </p:spTree>
    <p:extLst>
      <p:ext uri="{BB962C8B-B14F-4D97-AF65-F5344CB8AC3E}">
        <p14:creationId xmlns:p14="http://schemas.microsoft.com/office/powerpoint/2010/main" val="1395509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Show PA QA tool</a:t>
            </a:r>
          </a:p>
        </p:txBody>
      </p:sp>
      <p:sp>
        <p:nvSpPr>
          <p:cNvPr id="4" name="Slide Number Placeholder 3"/>
          <p:cNvSpPr>
            <a:spLocks noGrp="1"/>
          </p:cNvSpPr>
          <p:nvPr>
            <p:ph type="sldNum" sz="quarter" idx="10"/>
          </p:nvPr>
        </p:nvSpPr>
        <p:spPr/>
        <p:txBody>
          <a:bodyPr/>
          <a:lstStyle/>
          <a:p>
            <a:fld id="{004B9AE1-344D-47E4-8759-800E72EC662D}" type="slidenum">
              <a:rPr lang="en-US" smtClean="0"/>
              <a:pPr/>
              <a:t>15</a:t>
            </a:fld>
            <a:endParaRPr lang="en-US"/>
          </a:p>
        </p:txBody>
      </p:sp>
    </p:spTree>
    <p:extLst>
      <p:ext uri="{BB962C8B-B14F-4D97-AF65-F5344CB8AC3E}">
        <p14:creationId xmlns:p14="http://schemas.microsoft.com/office/powerpoint/2010/main" val="3772955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Show CA QA tool</a:t>
            </a:r>
          </a:p>
        </p:txBody>
      </p:sp>
      <p:sp>
        <p:nvSpPr>
          <p:cNvPr id="4" name="Slide Number Placeholder 3"/>
          <p:cNvSpPr>
            <a:spLocks noGrp="1"/>
          </p:cNvSpPr>
          <p:nvPr>
            <p:ph type="sldNum" sz="quarter" idx="10"/>
          </p:nvPr>
        </p:nvSpPr>
        <p:spPr/>
        <p:txBody>
          <a:bodyPr/>
          <a:lstStyle/>
          <a:p>
            <a:fld id="{004B9AE1-344D-47E4-8759-800E72EC662D}" type="slidenum">
              <a:rPr lang="en-US" smtClean="0"/>
              <a:pPr/>
              <a:t>16</a:t>
            </a:fld>
            <a:endParaRPr lang="en-US"/>
          </a:p>
        </p:txBody>
      </p:sp>
    </p:spTree>
    <p:extLst>
      <p:ext uri="{BB962C8B-B14F-4D97-AF65-F5344CB8AC3E}">
        <p14:creationId xmlns:p14="http://schemas.microsoft.com/office/powerpoint/2010/main" val="3493164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PESA is one of the elements under Professional SAI workstream</a:t>
            </a:r>
          </a:p>
          <a:p>
            <a:pPr marL="171450" indent="-171450">
              <a:buFontTx/>
              <a:buChar char="-"/>
            </a:pPr>
            <a:r>
              <a:rPr lang="en-GB" dirty="0"/>
              <a:t>Education programme to implement ISSAI in SAIs – building the professional capacity of SAI auditors</a:t>
            </a:r>
          </a:p>
          <a:p>
            <a:pPr marL="171450" indent="-171450">
              <a:buFontTx/>
              <a:buChar char="-"/>
            </a:pPr>
            <a:r>
              <a:rPr lang="en-GB" dirty="0"/>
              <a:t>QC and QA elements are central to the syllabus of the PESA</a:t>
            </a:r>
          </a:p>
        </p:txBody>
      </p:sp>
      <p:sp>
        <p:nvSpPr>
          <p:cNvPr id="4" name="Slide Number Placeholder 3"/>
          <p:cNvSpPr>
            <a:spLocks noGrp="1"/>
          </p:cNvSpPr>
          <p:nvPr>
            <p:ph type="sldNum" sz="quarter" idx="10"/>
          </p:nvPr>
        </p:nvSpPr>
        <p:spPr/>
        <p:txBody>
          <a:bodyPr/>
          <a:lstStyle/>
          <a:p>
            <a:fld id="{004B9AE1-344D-47E4-8759-800E72EC662D}" type="slidenum">
              <a:rPr lang="en-US" smtClean="0"/>
              <a:pPr/>
              <a:t>17</a:t>
            </a:fld>
            <a:endParaRPr lang="en-US"/>
          </a:p>
        </p:txBody>
      </p:sp>
    </p:spTree>
    <p:extLst>
      <p:ext uri="{BB962C8B-B14F-4D97-AF65-F5344CB8AC3E}">
        <p14:creationId xmlns:p14="http://schemas.microsoft.com/office/powerpoint/2010/main" val="772957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QA review of Cooperative Audits of Disaster Management in ASOSAI and OLACEFS in 2017 (the Performance Audits)</a:t>
            </a:r>
          </a:p>
          <a:p>
            <a:pPr marL="171450" indent="-171450">
              <a:buFontTx/>
              <a:buChar char="-"/>
            </a:pPr>
            <a:r>
              <a:rPr lang="en-GB" dirty="0"/>
              <a:t>QA review of Cooperative Financial Audit in ARABOSAI in 2017</a:t>
            </a:r>
          </a:p>
          <a:p>
            <a:pPr marL="171450" indent="-171450">
              <a:buFontTx/>
              <a:buChar char="-"/>
            </a:pPr>
            <a:r>
              <a:rPr lang="en-GB" dirty="0"/>
              <a:t>QA is the part of the Cooperative Audit Model</a:t>
            </a:r>
          </a:p>
          <a:p>
            <a:pPr marL="171450" indent="-171450">
              <a:buFontTx/>
              <a:buChar char="-"/>
            </a:pPr>
            <a:r>
              <a:rPr lang="en-GB" dirty="0"/>
              <a:t>We arrange independent and having adequate competence to conduct the QA review of these cooperative audits using IDI guidance and the QA tool.</a:t>
            </a:r>
          </a:p>
          <a:p>
            <a:pPr marL="171450" indent="-171450">
              <a:buFontTx/>
              <a:buChar char="-"/>
            </a:pPr>
            <a:r>
              <a:rPr lang="en-GB" dirty="0"/>
              <a:t>Besides cooperative audits, we have also supported the QA review of SAI level support in SAI Bhutan in 2017 for six pilot audits (2 each for FA, CA and PA)</a:t>
            </a: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004B9AE1-344D-47E4-8759-800E72EC662D}" type="slidenum">
              <a:rPr lang="en-US" smtClean="0"/>
              <a:pPr/>
              <a:t>18</a:t>
            </a:fld>
            <a:endParaRPr lang="en-US"/>
          </a:p>
        </p:txBody>
      </p:sp>
    </p:spTree>
    <p:extLst>
      <p:ext uri="{BB962C8B-B14F-4D97-AF65-F5344CB8AC3E}">
        <p14:creationId xmlns:p14="http://schemas.microsoft.com/office/powerpoint/2010/main" val="252789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We have been providing support for setting up QA function as a part of SAI level support in SAI Bhutan and SAI Tonga till now</a:t>
            </a:r>
          </a:p>
          <a:p>
            <a:pPr marL="171450" indent="-171450">
              <a:buFontTx/>
              <a:buChar char="-"/>
            </a:pPr>
            <a:r>
              <a:rPr lang="en-GB" dirty="0"/>
              <a:t>Going forward, we plan to provided support following two approaches, i.e. the standalone support for setting up QA function and as a part of holistic support for SAI level support ISSAI Implementation where setting up of QA function will come at the end of the process.</a:t>
            </a:r>
          </a:p>
        </p:txBody>
      </p:sp>
      <p:sp>
        <p:nvSpPr>
          <p:cNvPr id="4" name="Slide Number Placeholder 3"/>
          <p:cNvSpPr>
            <a:spLocks noGrp="1"/>
          </p:cNvSpPr>
          <p:nvPr>
            <p:ph type="sldNum" sz="quarter" idx="10"/>
          </p:nvPr>
        </p:nvSpPr>
        <p:spPr/>
        <p:txBody>
          <a:bodyPr/>
          <a:lstStyle/>
          <a:p>
            <a:fld id="{004B9AE1-344D-47E4-8759-800E72EC662D}" type="slidenum">
              <a:rPr lang="en-US" smtClean="0"/>
              <a:pPr/>
              <a:t>19</a:t>
            </a:fld>
            <a:endParaRPr lang="en-US"/>
          </a:p>
        </p:txBody>
      </p:sp>
    </p:spTree>
    <p:extLst>
      <p:ext uri="{BB962C8B-B14F-4D97-AF65-F5344CB8AC3E}">
        <p14:creationId xmlns:p14="http://schemas.microsoft.com/office/powerpoint/2010/main" val="570055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ISSAI 40 is based on the key principles in the ISQC1 adapted as necessary to apply to SAIs. ISSAI 40 reflects the mandate of SAIs which is often wider than that of professional audit and assurance firms. ISSAI 40 outlines quality control measures that are relevant to achieving high quality in public sector environment.</a:t>
            </a:r>
          </a:p>
          <a:p>
            <a:pPr marL="171450" indent="-171450">
              <a:buFont typeface="Arial" panose="020B0604020202020204" pitchFamily="34" charset="0"/>
              <a:buChar char="•"/>
            </a:pPr>
            <a:r>
              <a:rPr lang="en-GB" dirty="0"/>
              <a:t>ISSAI 40 focuses on organisational aspects of audit quality throughout SAIs. ISSAI 40 also provides a framework that complements quality control at an audit engagement level (eg: an individual financial audit, compliance audit, performance audit or any other work carried out by an SAI).</a:t>
            </a:r>
          </a:p>
          <a:p>
            <a:pPr marL="171450" indent="-171450">
              <a:buFont typeface="Arial" panose="020B0604020202020204" pitchFamily="34" charset="0"/>
              <a:buChar char="•"/>
            </a:pPr>
            <a:r>
              <a:rPr lang="en-GB" dirty="0"/>
              <a:t>As an overriding objective, each SAI should consider the risks to the quality of its work and establish a system of quality control that is designed to adequately responded to these risks. These risks may arise in many different aspects of an SAI’s work. For example risks to quality may arise in the application of professional judgement, the design and implementation of policies and procedures, or in the methods used by SAIs to communicate the results of their work.</a:t>
            </a:r>
          </a:p>
          <a:p>
            <a:pPr marL="171450" indent="-171450">
              <a:buFont typeface="Arial" panose="020B0604020202020204" pitchFamily="34" charset="0"/>
              <a:buChar char="•"/>
            </a:pPr>
            <a:r>
              <a:rPr lang="en-GB" dirty="0"/>
              <a:t>Quality control standards at an individual audit engagement level are:</a:t>
            </a:r>
          </a:p>
          <a:p>
            <a:pPr marL="628650" lvl="1" indent="-171450">
              <a:buFont typeface="Arial" panose="020B0604020202020204" pitchFamily="34" charset="0"/>
              <a:buChar char="•"/>
            </a:pPr>
            <a:r>
              <a:rPr lang="en-GB" dirty="0"/>
              <a:t>Financial Audit – ISSAI 1220 – Quality Control for an audit of financial statements (Specific standard) – refers application and other explanatory material – System of Quality Control and Role of Engagement Teams (Assignment of engagement teams - refer Para A10 to A12, and Engagement Performance – refer A13 to A22 – direction, supervision, performance, and reviews – established clear lines of responsibilities within the engagement team – this is QC process in an audit engagement team – the audit supervisor or an engagement partner has the overall responsibility-reviews performance have been documented. We support by suggesting this process in our FA ISSAI Implementation Handbook.</a:t>
            </a:r>
          </a:p>
          <a:p>
            <a:pPr marL="628650" lvl="1" indent="-171450">
              <a:buFont typeface="Arial" panose="020B0604020202020204" pitchFamily="34" charset="0"/>
              <a:buChar char="•"/>
            </a:pPr>
            <a:r>
              <a:rPr lang="en-GB" dirty="0"/>
              <a:t>Compliance Auditing – under General Requirements of compliance auditing ISSAI 4000 (Requirement No. 80 – quality control process and 85 – audit team competence).</a:t>
            </a:r>
          </a:p>
          <a:p>
            <a:pPr marL="628650" lvl="1" indent="-171450">
              <a:buFont typeface="Arial" panose="020B0604020202020204" pitchFamily="34" charset="0"/>
              <a:buChar char="•"/>
            </a:pPr>
            <a:r>
              <a:rPr lang="en-GB" dirty="0"/>
              <a:t>Performance audit – Under General Requirements of Performance Auditing ISSAI 3000-Para 79 and further guidance provided in ISSAI 3100- Para 100-105 – related to quality control of performance audit process.</a:t>
            </a:r>
          </a:p>
          <a:p>
            <a:pPr marL="628650" lvl="1"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004B9AE1-344D-47E4-8759-800E72EC662D}" type="slidenum">
              <a:rPr lang="en-US" smtClean="0"/>
              <a:pPr/>
              <a:t>3</a:t>
            </a:fld>
            <a:endParaRPr lang="en-US"/>
          </a:p>
        </p:txBody>
      </p:sp>
    </p:spTree>
    <p:extLst>
      <p:ext uri="{BB962C8B-B14F-4D97-AF65-F5344CB8AC3E}">
        <p14:creationId xmlns:p14="http://schemas.microsoft.com/office/powerpoint/2010/main" val="3458931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cs typeface="Calibri"/>
              </a:rPr>
              <a:t>Maintaining a system of quality control requires ongoing monitoring and a commitment to continuous improvement – the 6</a:t>
            </a:r>
            <a:r>
              <a:rPr lang="en-US" baseline="30000" dirty="0">
                <a:cs typeface="Calibri"/>
              </a:rPr>
              <a:t>th</a:t>
            </a:r>
            <a:r>
              <a:rPr lang="en-US" dirty="0">
                <a:cs typeface="Calibri"/>
              </a:rPr>
              <a:t> element of the ISSAI 40, i.e. monitoring, in other words, the QA review process.</a:t>
            </a:r>
          </a:p>
          <a:p>
            <a:pPr marL="171450" indent="-171450">
              <a:buFont typeface="Arial" panose="020B0604020202020204" pitchFamily="34" charset="0"/>
              <a:buChar char="•"/>
            </a:pPr>
            <a:r>
              <a:rPr lang="en-US" dirty="0">
                <a:cs typeface="Calibri"/>
              </a:rPr>
              <a:t>The monitoring process should as per ISSAI 40:</a:t>
            </a:r>
          </a:p>
          <a:p>
            <a:pPr marL="628650" lvl="1" indent="-171450">
              <a:buFont typeface="Arial" panose="020B0604020202020204" pitchFamily="34" charset="0"/>
              <a:buChar char="•"/>
            </a:pPr>
            <a:r>
              <a:rPr lang="en-US" dirty="0">
                <a:cs typeface="Calibri"/>
              </a:rPr>
              <a:t>Include an ongoing consideration and evaluation of the SAI’s system of quality control, </a:t>
            </a:r>
            <a:r>
              <a:rPr lang="en-US" b="1" dirty="0">
                <a:solidFill>
                  <a:srgbClr val="FF0000"/>
                </a:solidFill>
                <a:cs typeface="Calibri"/>
              </a:rPr>
              <a:t>including a review of a sample of completed work across the range of work carried out by the SAI;</a:t>
            </a:r>
          </a:p>
          <a:p>
            <a:pPr marL="628650" lvl="1" indent="-171450">
              <a:buFont typeface="Arial" panose="020B0604020202020204" pitchFamily="34" charset="0"/>
              <a:buChar char="•"/>
            </a:pPr>
            <a:r>
              <a:rPr lang="en-US" b="0" dirty="0">
                <a:solidFill>
                  <a:srgbClr val="FF0000"/>
                </a:solidFill>
                <a:cs typeface="Calibri"/>
              </a:rPr>
              <a:t>require responsibility for the monitoring process to be assigned to an individual or individuals with sufficient and appropriate experience and authority in the SAI to assume that responsibility; and</a:t>
            </a:r>
          </a:p>
          <a:p>
            <a:pPr marL="628650" lvl="1" indent="-171450">
              <a:buFont typeface="Arial" panose="020B0604020202020204" pitchFamily="34" charset="0"/>
              <a:buChar char="•"/>
            </a:pPr>
            <a:r>
              <a:rPr lang="en-US" b="0" dirty="0">
                <a:solidFill>
                  <a:srgbClr val="FF0000"/>
                </a:solidFill>
                <a:cs typeface="Calibri"/>
              </a:rPr>
              <a:t>Require that those carrying out the review are </a:t>
            </a:r>
            <a:r>
              <a:rPr lang="en-US" b="1" dirty="0">
                <a:solidFill>
                  <a:srgbClr val="FF0000"/>
                </a:solidFill>
                <a:cs typeface="Calibri"/>
              </a:rPr>
              <a:t>independent</a:t>
            </a:r>
            <a:r>
              <a:rPr lang="en-US" b="0" dirty="0">
                <a:solidFill>
                  <a:srgbClr val="FF0000"/>
                </a:solidFill>
                <a:cs typeface="Calibri"/>
              </a:rPr>
              <a:t> (i.e. they have </a:t>
            </a:r>
            <a:r>
              <a:rPr lang="en-US" b="1" dirty="0">
                <a:solidFill>
                  <a:srgbClr val="FF0000"/>
                </a:solidFill>
                <a:cs typeface="Calibri"/>
              </a:rPr>
              <a:t>not taken part in the work</a:t>
            </a:r>
            <a:r>
              <a:rPr lang="en-US" b="0" dirty="0">
                <a:solidFill>
                  <a:srgbClr val="FF0000"/>
                </a:solidFill>
                <a:cs typeface="Calibri"/>
              </a:rPr>
              <a:t> or any </a:t>
            </a:r>
            <a:r>
              <a:rPr lang="en-US" b="1" dirty="0">
                <a:solidFill>
                  <a:srgbClr val="FF0000"/>
                </a:solidFill>
                <a:cs typeface="Calibri"/>
              </a:rPr>
              <a:t>quality control review of work</a:t>
            </a:r>
            <a:r>
              <a:rPr lang="en-US" b="0" dirty="0">
                <a:solidFill>
                  <a:srgbClr val="FF0000"/>
                </a:solidFill>
                <a:cs typeface="Calibri"/>
              </a:rPr>
              <a:t>)</a:t>
            </a:r>
          </a:p>
          <a:p>
            <a:pPr marL="628650" lvl="1" indent="-171450">
              <a:buFont typeface="Arial" panose="020B0604020202020204" pitchFamily="34" charset="0"/>
              <a:buChar char="•"/>
            </a:pPr>
            <a:r>
              <a:rPr lang="en-US" b="0" dirty="0">
                <a:solidFill>
                  <a:srgbClr val="FF0000"/>
                </a:solidFill>
                <a:cs typeface="Calibri"/>
              </a:rPr>
              <a:t>Independent review could be done by either internal team independent of audit team or by external reviewer.</a:t>
            </a:r>
          </a:p>
          <a:p>
            <a:pPr marL="457200" lvl="1" indent="0">
              <a:buFont typeface="Arial" panose="020B0604020202020204" pitchFamily="34" charset="0"/>
              <a:buNone/>
            </a:pPr>
            <a:endParaRPr lang="en-US" b="0" dirty="0">
              <a:solidFill>
                <a:srgbClr val="FF0000"/>
              </a:solidFill>
              <a:cs typeface="Calibri"/>
            </a:endParaRPr>
          </a:p>
          <a:p>
            <a:pPr marL="457200" lvl="1" indent="0">
              <a:buFont typeface="Arial" panose="020B0604020202020204" pitchFamily="34" charset="0"/>
              <a:buNone/>
            </a:pPr>
            <a:r>
              <a:rPr lang="en-US" b="0" dirty="0">
                <a:solidFill>
                  <a:srgbClr val="FF0000"/>
                </a:solidFill>
                <a:cs typeface="Calibri"/>
              </a:rPr>
              <a:t>The subject of the QA review is the SAIs Quality Control System at both SAI level and an individual audit engagement level.</a:t>
            </a:r>
          </a:p>
          <a:p>
            <a:pPr marL="628650" lvl="1" indent="-171450">
              <a:buFont typeface="Arial" panose="020B0604020202020204" pitchFamily="34" charset="0"/>
              <a:buChar char="•"/>
            </a:pPr>
            <a:endParaRPr lang="en-US" b="0" dirty="0">
              <a:solidFill>
                <a:srgbClr val="FF0000"/>
              </a:solidFill>
              <a:cs typeface="Calibri"/>
            </a:endParaRPr>
          </a:p>
          <a:p>
            <a:pPr marL="457200" lvl="1" indent="0">
              <a:buFont typeface="Arial" panose="020B0604020202020204" pitchFamily="34" charset="0"/>
              <a:buNone/>
            </a:pPr>
            <a:r>
              <a:rPr lang="en-US" b="0" dirty="0">
                <a:solidFill>
                  <a:srgbClr val="FF0000"/>
                </a:solidFill>
                <a:cs typeface="Calibri"/>
              </a:rPr>
              <a:t>IFAC has QA standards for its members under the Statement of Membership Organisation (SMO 1: Quality Assurance) </a:t>
            </a:r>
            <a:r>
              <a:rPr lang="en-GB" b="0" dirty="0">
                <a:solidFill>
                  <a:srgbClr val="FF0000"/>
                </a:solidFill>
                <a:cs typeface="Calibri"/>
              </a:rPr>
              <a:t>– As per this standard, the subject of the QA review could be either; 1) a Firm or 2) a Partner. </a:t>
            </a:r>
            <a:r>
              <a:rPr lang="en-US" b="0" dirty="0">
                <a:solidFill>
                  <a:srgbClr val="FF0000"/>
                </a:solidFill>
                <a:cs typeface="Calibri"/>
              </a:rPr>
              <a:t> </a:t>
            </a:r>
          </a:p>
          <a:p>
            <a:pPr marL="628650" lvl="1" indent="-171450">
              <a:buFont typeface="Arial" panose="020B0604020202020204" pitchFamily="34" charset="0"/>
              <a:buChar char="•"/>
            </a:pPr>
            <a:endParaRPr lang="en-US" dirty="0">
              <a:cs typeface="Calibri"/>
            </a:endParaRPr>
          </a:p>
        </p:txBody>
      </p:sp>
      <p:sp>
        <p:nvSpPr>
          <p:cNvPr id="4" name="Slide Number Placeholder 3"/>
          <p:cNvSpPr>
            <a:spLocks noGrp="1"/>
          </p:cNvSpPr>
          <p:nvPr>
            <p:ph type="sldNum" sz="quarter" idx="5"/>
          </p:nvPr>
        </p:nvSpPr>
        <p:spPr/>
        <p:txBody>
          <a:bodyPr/>
          <a:lstStyle/>
          <a:p>
            <a:fld id="{004B9AE1-344D-47E4-8759-800E72EC662D}" type="slidenum">
              <a:rPr lang="en-US" smtClean="0"/>
              <a:pPr/>
              <a:t>4</a:t>
            </a:fld>
            <a:endParaRPr lang="en-US"/>
          </a:p>
        </p:txBody>
      </p:sp>
    </p:spTree>
    <p:extLst>
      <p:ext uri="{BB962C8B-B14F-4D97-AF65-F5344CB8AC3E}">
        <p14:creationId xmlns:p14="http://schemas.microsoft.com/office/powerpoint/2010/main" val="3595706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The information is collected and analysed from the SAI PMF Assessments while reviewing the implementation of current level 2 ISSAIs: ie. Independence, Ethics, Accountability and Transparency, Quality Control and Quality Assurance and reflected in the Global SAI Stocktaking Report 2017.</a:t>
            </a:r>
          </a:p>
          <a:p>
            <a:pPr marL="171450" indent="-171450">
              <a:buFont typeface="Arial" panose="020B0604020202020204" pitchFamily="34" charset="0"/>
              <a:buChar char="•"/>
            </a:pPr>
            <a:r>
              <a:rPr lang="en-GB" dirty="0"/>
              <a:t>In August 2017, IDI conducted an analysis of 25 SAI PMF assessments of developing countries to examine ISSAI Implementation (refers Page 34 of SAI Stocktaking report 2017).</a:t>
            </a:r>
          </a:p>
          <a:p>
            <a:pPr marL="171450" indent="-171450">
              <a:buFont typeface="Arial" panose="020B0604020202020204" pitchFamily="34" charset="0"/>
              <a:buChar char="•"/>
            </a:pPr>
            <a:r>
              <a:rPr lang="en-GB" dirty="0"/>
              <a:t>Refer page 32 of the report – 71% of the SAIs reported that their QA system covers all three audit streams.</a:t>
            </a:r>
          </a:p>
          <a:p>
            <a:pPr marL="171450" indent="-171450">
              <a:buFont typeface="Arial" panose="020B0604020202020204" pitchFamily="34" charset="0"/>
              <a:buChar char="•"/>
            </a:pPr>
            <a:r>
              <a:rPr lang="en-GB" dirty="0"/>
              <a:t>The quality control system is the condition for performing QA – an independent mechanism. QA is addressed at two levels; SAI level and the audit engagement level</a:t>
            </a:r>
          </a:p>
          <a:p>
            <a:pPr marL="171450" indent="-171450">
              <a:buFont typeface="Arial" panose="020B0604020202020204" pitchFamily="34" charset="0"/>
              <a:buChar char="•"/>
            </a:pPr>
            <a:r>
              <a:rPr lang="en-GB" dirty="0"/>
              <a:t>INTOSAI establishes standards on quality control policies and procedures for:</a:t>
            </a:r>
          </a:p>
          <a:p>
            <a:pPr marL="171450" indent="-171450">
              <a:buFont typeface="Arial" panose="020B0604020202020204" pitchFamily="34" charset="0"/>
              <a:buChar char="•"/>
            </a:pPr>
            <a:r>
              <a:rPr lang="en-GB" dirty="0"/>
              <a:t>SAI level-ISSAI 40 Quality Control for SAI</a:t>
            </a:r>
          </a:p>
          <a:p>
            <a:pPr marL="171450" indent="-171450">
              <a:buFont typeface="Arial" panose="020B0604020202020204" pitchFamily="34" charset="0"/>
              <a:buChar char="•"/>
            </a:pPr>
            <a:r>
              <a:rPr lang="en-GB" dirty="0"/>
              <a:t>Audit engagements – ISSAI 1220 for FA and, relevant sections in ISSAI 3000 and ISSAI 4000</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004B9AE1-344D-47E4-8759-800E72EC662D}" type="slidenum">
              <a:rPr lang="en-US" smtClean="0"/>
              <a:pPr/>
              <a:t>5</a:t>
            </a:fld>
            <a:endParaRPr lang="en-US"/>
          </a:p>
        </p:txBody>
      </p:sp>
    </p:spTree>
    <p:extLst>
      <p:ext uri="{BB962C8B-B14F-4D97-AF65-F5344CB8AC3E}">
        <p14:creationId xmlns:p14="http://schemas.microsoft.com/office/powerpoint/2010/main" val="190454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This is quite related to the theme of this meeting – how the QA and Audit Methodology are related.</a:t>
            </a:r>
          </a:p>
        </p:txBody>
      </p:sp>
      <p:sp>
        <p:nvSpPr>
          <p:cNvPr id="4" name="Slide Number Placeholder 3"/>
          <p:cNvSpPr>
            <a:spLocks noGrp="1"/>
          </p:cNvSpPr>
          <p:nvPr>
            <p:ph type="sldNum" sz="quarter" idx="10"/>
          </p:nvPr>
        </p:nvSpPr>
        <p:spPr/>
        <p:txBody>
          <a:bodyPr/>
          <a:lstStyle/>
          <a:p>
            <a:fld id="{004B9AE1-344D-47E4-8759-800E72EC662D}" type="slidenum">
              <a:rPr lang="en-US" smtClean="0"/>
              <a:pPr/>
              <a:t>6</a:t>
            </a:fld>
            <a:endParaRPr lang="en-US"/>
          </a:p>
        </p:txBody>
      </p:sp>
    </p:spTree>
    <p:extLst>
      <p:ext uri="{BB962C8B-B14F-4D97-AF65-F5344CB8AC3E}">
        <p14:creationId xmlns:p14="http://schemas.microsoft.com/office/powerpoint/2010/main" val="319038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GB" b="1" dirty="0"/>
              <a:t>Assessing the need for QA </a:t>
            </a:r>
            <a:r>
              <a:rPr lang="en-GB" dirty="0"/>
              <a:t>– </a:t>
            </a:r>
            <a:r>
              <a:rPr lang="en-GB" sz="1200" kern="1200" dirty="0">
                <a:solidFill>
                  <a:schemeClr val="tx1"/>
                </a:solidFill>
                <a:effectLst/>
                <a:latin typeface="+mn-lt"/>
                <a:ea typeface="+mn-ea"/>
                <a:cs typeface="+mn-cs"/>
              </a:rPr>
              <a:t>The IDI in collaboration with the selected SAIs will carry out an assessment of the need for QA system at the SAI considering the environment in which it operates and the availability of resources to sustain the QA function. This exercise may also provide a basis to initiate appropriate interventions to create an enabling environment for setting up QA function. SAI PMF report if any can be referred in carrying out this assessment</a:t>
            </a:r>
            <a:r>
              <a:rPr lang="en-GB" dirty="0"/>
              <a:t>.</a:t>
            </a:r>
          </a:p>
          <a:p>
            <a:pPr marL="228600" indent="-228600">
              <a:buFont typeface="+mj-lt"/>
              <a:buAutoNum type="arabicPeriod"/>
            </a:pPr>
            <a:r>
              <a:rPr lang="en-GB" b="1" dirty="0"/>
              <a:t>Developing QA policy </a:t>
            </a:r>
            <a:r>
              <a:rPr lang="en-GB" dirty="0"/>
              <a:t>- </a:t>
            </a:r>
            <a:r>
              <a:rPr lang="en-GB" sz="1200" kern="1200" dirty="0">
                <a:solidFill>
                  <a:schemeClr val="tx1"/>
                </a:solidFill>
                <a:effectLst/>
                <a:latin typeface="+mn-lt"/>
                <a:ea typeface="+mn-ea"/>
                <a:cs typeface="+mn-cs"/>
              </a:rPr>
              <a:t>The SAI will develop a QA policy, which will provide the basis and overall framework of conducting the QA review on a regular basis. The policy will also become the main basis for developing the QA manual of the SAI, and determine the structure of QA function. The IDI will provide a guidance to develop the QA policy, and will facilitate online to develop such a policy.</a:t>
            </a:r>
          </a:p>
          <a:p>
            <a:pPr marL="228600" indent="-228600">
              <a:buFont typeface="+mj-lt"/>
              <a:buAutoNum type="arabicPeriod"/>
            </a:pPr>
            <a:r>
              <a:rPr lang="en-GB" sz="1200" b="1" kern="1200" dirty="0">
                <a:solidFill>
                  <a:schemeClr val="tx1"/>
                </a:solidFill>
                <a:effectLst/>
                <a:latin typeface="+mn-lt"/>
                <a:ea typeface="+mn-ea"/>
                <a:cs typeface="+mn-cs"/>
              </a:rPr>
              <a:t>Creating staff awareness of the QA function </a:t>
            </a:r>
            <a:r>
              <a:rPr lang="en-GB"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teams selected for different audit types (based on current audit practices in SAI) will be trained on overall setting up of the QA function and conducting the QA at audit engagement level. The training will cover both audit methodology for three types of audit and conducting QA. </a:t>
            </a:r>
            <a:r>
              <a:rPr lang="en-GB" sz="1200" kern="1200" dirty="0">
                <a:solidFill>
                  <a:schemeClr val="tx1"/>
                </a:solidFill>
                <a:effectLst/>
                <a:latin typeface="+mn-lt"/>
                <a:ea typeface="+mn-ea"/>
                <a:cs typeface="+mn-cs"/>
              </a:rPr>
              <a:t>The training will be delivered using IDI’s QA guidance and tool, and course material developed for this purpose</a:t>
            </a:r>
            <a:r>
              <a:rPr lang="en-US" sz="1200" kern="1200" dirty="0">
                <a:solidFill>
                  <a:schemeClr val="tx1"/>
                </a:solidFill>
                <a:effectLst/>
                <a:latin typeface="+mn-lt"/>
                <a:ea typeface="+mn-ea"/>
                <a:cs typeface="+mn-cs"/>
              </a:rPr>
              <a:t>. The IDI will train the QA team on soft skills aspects as well. </a:t>
            </a:r>
            <a:r>
              <a:rPr lang="en-GB" sz="1200" kern="1200" dirty="0">
                <a:solidFill>
                  <a:schemeClr val="tx1"/>
                </a:solidFill>
                <a:effectLst/>
                <a:latin typeface="+mn-lt"/>
                <a:ea typeface="+mn-ea"/>
                <a:cs typeface="+mn-cs"/>
              </a:rPr>
              <a:t>The QA team trained will support the SAI to establish the QA function, and will be a team that will advocate the need and importance of QA function at the SAI through training and other awareness programme. </a:t>
            </a:r>
            <a:r>
              <a:rPr lang="en-US" sz="1200" kern="1200" dirty="0">
                <a:solidFill>
                  <a:schemeClr val="tx1"/>
                </a:solidFill>
                <a:effectLst/>
                <a:latin typeface="+mn-lt"/>
                <a:ea typeface="+mn-ea"/>
                <a:cs typeface="+mn-cs"/>
              </a:rPr>
              <a:t>The IDI will facilitate this training at the selected SAI’s premises, and will be assisted by the SAI mentor team.</a:t>
            </a:r>
          </a:p>
          <a:p>
            <a:pPr marL="228600" indent="-228600">
              <a:buFont typeface="+mj-lt"/>
              <a:buAutoNum type="arabicPeriod"/>
            </a:pPr>
            <a:r>
              <a:rPr lang="en-GB" sz="1200" b="1" kern="1200" dirty="0">
                <a:solidFill>
                  <a:schemeClr val="tx1"/>
                </a:solidFill>
                <a:effectLst/>
                <a:latin typeface="+mn-lt"/>
                <a:ea typeface="+mn-ea"/>
                <a:cs typeface="+mn-cs"/>
              </a:rPr>
              <a:t>Setting up of the QA function</a:t>
            </a:r>
            <a:r>
              <a:rPr lang="en-GB" sz="1200" kern="1200" dirty="0">
                <a:solidFill>
                  <a:schemeClr val="tx1"/>
                </a:solidFill>
                <a:effectLst/>
                <a:latin typeface="+mn-lt"/>
                <a:ea typeface="+mn-ea"/>
                <a:cs typeface="+mn-cs"/>
              </a:rPr>
              <a:t> - </a:t>
            </a:r>
            <a:r>
              <a:rPr lang="en-US" sz="1200" kern="1200" dirty="0">
                <a:solidFill>
                  <a:schemeClr val="tx1"/>
                </a:solidFill>
                <a:effectLst/>
                <a:latin typeface="+mn-lt"/>
                <a:ea typeface="+mn-ea"/>
                <a:cs typeface="+mn-cs"/>
              </a:rPr>
              <a:t>The QA policy developed by the SAI will define realistic structure of QA function. The SAI will set up the QA function as envisioned in the policy, and based on the experience from the pilot QA. However, it may take time to establish a fully functional QA department or division with adequate staff and other resources. The SAI will follow a gradual process of setting up a fully functional QA department or division. The SAI will identify some critical change needed to set up the QA function including restructuring of organisation, repositioning of staff, audit practices and management, etc. The SAI will then propose strategies to manage the change.</a:t>
            </a:r>
          </a:p>
          <a:p>
            <a:pPr marL="228600" indent="-228600">
              <a:buFont typeface="+mj-lt"/>
              <a:buAutoNum type="arabicPeriod"/>
            </a:pPr>
            <a:r>
              <a:rPr lang="en-US" sz="1200" b="1" kern="1200" dirty="0">
                <a:solidFill>
                  <a:schemeClr val="tx1"/>
                </a:solidFill>
                <a:effectLst/>
                <a:latin typeface="+mn-lt"/>
                <a:ea typeface="+mn-ea"/>
                <a:cs typeface="+mn-cs"/>
              </a:rPr>
              <a:t>Managing QA Function</a:t>
            </a:r>
            <a:r>
              <a:rPr lang="en-US" sz="1200" kern="1200" dirty="0">
                <a:solidFill>
                  <a:schemeClr val="tx1"/>
                </a:solidFill>
                <a:effectLst/>
                <a:latin typeface="+mn-lt"/>
                <a:ea typeface="+mn-ea"/>
                <a:cs typeface="+mn-cs"/>
              </a:rPr>
              <a:t> – Ideally an independent function to exist, but could have different option of either internal function or having external reviewer.</a:t>
            </a:r>
            <a:endParaRPr lang="en-GB" sz="1200" kern="1200" dirty="0">
              <a:solidFill>
                <a:schemeClr val="tx1"/>
              </a:solidFill>
              <a:effectLst/>
              <a:latin typeface="+mn-lt"/>
              <a:ea typeface="+mn-ea"/>
              <a:cs typeface="+mn-cs"/>
            </a:endParaRPr>
          </a:p>
          <a:p>
            <a:pPr marL="228600" indent="-228600">
              <a:buFont typeface="+mj-lt"/>
              <a:buAutoNum type="arabicPeriod"/>
            </a:pPr>
            <a:endParaRPr lang="en-GB" dirty="0"/>
          </a:p>
        </p:txBody>
      </p:sp>
      <p:sp>
        <p:nvSpPr>
          <p:cNvPr id="4" name="Slide Number Placeholder 3"/>
          <p:cNvSpPr>
            <a:spLocks noGrp="1"/>
          </p:cNvSpPr>
          <p:nvPr>
            <p:ph type="sldNum" sz="quarter" idx="10"/>
          </p:nvPr>
        </p:nvSpPr>
        <p:spPr/>
        <p:txBody>
          <a:bodyPr/>
          <a:lstStyle/>
          <a:p>
            <a:fld id="{004B9AE1-344D-47E4-8759-800E72EC662D}" type="slidenum">
              <a:rPr lang="en-US" smtClean="0"/>
              <a:pPr/>
              <a:t>7</a:t>
            </a:fld>
            <a:endParaRPr lang="en-US"/>
          </a:p>
        </p:txBody>
      </p:sp>
    </p:spTree>
    <p:extLst>
      <p:ext uri="{BB962C8B-B14F-4D97-AF65-F5344CB8AC3E}">
        <p14:creationId xmlns:p14="http://schemas.microsoft.com/office/powerpoint/2010/main" val="319342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cs typeface="Calibri"/>
              </a:rPr>
              <a:t>Refer QA guidance to explain these steps in brief</a:t>
            </a:r>
          </a:p>
          <a:p>
            <a:pPr marL="171450" indent="-171450">
              <a:buFont typeface="Arial" panose="020B0604020202020204" pitchFamily="34" charset="0"/>
              <a:buChar char="•"/>
            </a:pPr>
            <a:r>
              <a:rPr lang="en-US" dirty="0">
                <a:cs typeface="Calibri"/>
              </a:rPr>
              <a:t>These are the suggested steps in our guidance</a:t>
            </a:r>
          </a:p>
        </p:txBody>
      </p:sp>
      <p:sp>
        <p:nvSpPr>
          <p:cNvPr id="4" name="Slide Number Placeholder 3"/>
          <p:cNvSpPr>
            <a:spLocks noGrp="1"/>
          </p:cNvSpPr>
          <p:nvPr>
            <p:ph type="sldNum" sz="quarter" idx="5"/>
          </p:nvPr>
        </p:nvSpPr>
        <p:spPr/>
        <p:txBody>
          <a:bodyPr/>
          <a:lstStyle/>
          <a:p>
            <a:fld id="{004B9AE1-344D-47E4-8759-800E72EC662D}" type="slidenum">
              <a:rPr lang="en-US" smtClean="0"/>
              <a:pPr/>
              <a:t>9</a:t>
            </a:fld>
            <a:endParaRPr lang="en-US"/>
          </a:p>
        </p:txBody>
      </p:sp>
    </p:spTree>
    <p:extLst>
      <p:ext uri="{BB962C8B-B14F-4D97-AF65-F5344CB8AC3E}">
        <p14:creationId xmlns:p14="http://schemas.microsoft.com/office/powerpoint/2010/main" val="1141438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The QA programme is one of the elements of the 3i Programme – the ISSAI Implementation Initiative</a:t>
            </a:r>
          </a:p>
          <a:p>
            <a:pPr marL="171450" indent="-171450">
              <a:buFont typeface="Arial" panose="020B0604020202020204" pitchFamily="34" charset="0"/>
              <a:buChar char="•"/>
            </a:pPr>
            <a:r>
              <a:rPr lang="en-GB" dirty="0"/>
              <a:t>In the new Strategic Plan – it is one of the components under Professional SAIs Workstream (support for SAI level, Cooperative Audit and developing Global Public Goods) – this will be a continuous basis of support to SAIs under the workstream approach.</a:t>
            </a:r>
          </a:p>
        </p:txBody>
      </p:sp>
      <p:sp>
        <p:nvSpPr>
          <p:cNvPr id="4" name="Slide Number Placeholder 3"/>
          <p:cNvSpPr>
            <a:spLocks noGrp="1"/>
          </p:cNvSpPr>
          <p:nvPr>
            <p:ph type="sldNum" sz="quarter" idx="10"/>
          </p:nvPr>
        </p:nvSpPr>
        <p:spPr/>
        <p:txBody>
          <a:bodyPr/>
          <a:lstStyle/>
          <a:p>
            <a:fld id="{004B9AE1-344D-47E4-8759-800E72EC662D}" type="slidenum">
              <a:rPr lang="en-US" smtClean="0"/>
              <a:pPr/>
              <a:t>11</a:t>
            </a:fld>
            <a:endParaRPr lang="en-US"/>
          </a:p>
        </p:txBody>
      </p:sp>
    </p:spTree>
    <p:extLst>
      <p:ext uri="{BB962C8B-B14F-4D97-AF65-F5344CB8AC3E}">
        <p14:creationId xmlns:p14="http://schemas.microsoft.com/office/powerpoint/2010/main" val="319127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Since ISSAIs for financial audits are applied in both private and public sectors, we have introduced a section in the FA QA tool-the mapping of applicable ISSAIs to audit engagements selected for the QA review. This is expected to reduce the burden of QA reviewer to go through every 37 standards and requirements.  This will then identify the applicable ISSAIs to a particular audit engagement.</a:t>
            </a:r>
          </a:p>
          <a:p>
            <a:pPr marL="171450" indent="-171450">
              <a:buFont typeface="Arial" panose="020B0604020202020204" pitchFamily="34" charset="0"/>
              <a:buChar char="•"/>
            </a:pPr>
            <a:r>
              <a:rPr lang="en-GB" dirty="0"/>
              <a:t>Suggested list of questions (the checklist) against each essence of the requirements.</a:t>
            </a:r>
          </a:p>
        </p:txBody>
      </p:sp>
      <p:sp>
        <p:nvSpPr>
          <p:cNvPr id="4" name="Slide Number Placeholder 3"/>
          <p:cNvSpPr>
            <a:spLocks noGrp="1"/>
          </p:cNvSpPr>
          <p:nvPr>
            <p:ph type="sldNum" sz="quarter" idx="10"/>
          </p:nvPr>
        </p:nvSpPr>
        <p:spPr/>
        <p:txBody>
          <a:bodyPr/>
          <a:lstStyle/>
          <a:p>
            <a:fld id="{004B9AE1-344D-47E4-8759-800E72EC662D}" type="slidenum">
              <a:rPr lang="en-US" smtClean="0"/>
              <a:pPr/>
              <a:t>13</a:t>
            </a:fld>
            <a:endParaRPr lang="en-US"/>
          </a:p>
        </p:txBody>
      </p:sp>
    </p:spTree>
    <p:extLst>
      <p:ext uri="{BB962C8B-B14F-4D97-AF65-F5344CB8AC3E}">
        <p14:creationId xmlns:p14="http://schemas.microsoft.com/office/powerpoint/2010/main" val="22086760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09133" y="1214437"/>
            <a:ext cx="6696891" cy="2387600"/>
          </a:xfrm>
        </p:spPr>
        <p:txBody>
          <a:bodyPr anchor="b"/>
          <a:lstStyle>
            <a:lvl1pPr algn="ctr">
              <a:defRPr sz="6000" b="1">
                <a:solidFill>
                  <a:schemeClr val="accent1">
                    <a:lumMod val="50000"/>
                  </a:schemeClr>
                </a:solidFill>
              </a:defRPr>
            </a:lvl1pPr>
          </a:lstStyle>
          <a:p>
            <a:r>
              <a:rPr lang="en-US"/>
              <a:t>Click to edit Master title style</a:t>
            </a:r>
            <a:endParaRPr lang="nb-NO"/>
          </a:p>
        </p:txBody>
      </p:sp>
      <p:sp>
        <p:nvSpPr>
          <p:cNvPr id="3" name="Subtitle 2"/>
          <p:cNvSpPr>
            <a:spLocks noGrp="1"/>
          </p:cNvSpPr>
          <p:nvPr>
            <p:ph type="subTitle" idx="1"/>
          </p:nvPr>
        </p:nvSpPr>
        <p:spPr>
          <a:xfrm>
            <a:off x="3206931" y="3725863"/>
            <a:ext cx="6775269" cy="1655762"/>
          </a:xfrm>
        </p:spPr>
        <p:txBody>
          <a:bodyPr/>
          <a:lstStyle>
            <a:lvl1pPr marL="0" indent="0" algn="ctr">
              <a:buNone/>
              <a:defRPr sz="2400" b="1">
                <a:solidFill>
                  <a:schemeClr val="accent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b-NO"/>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042" y="1885951"/>
            <a:ext cx="2153008" cy="1528762"/>
          </a:xfrm>
          <a:prstGeom prst="rect">
            <a:avLst/>
          </a:prstGeom>
        </p:spPr>
      </p:pic>
    </p:spTree>
    <p:extLst>
      <p:ext uri="{BB962C8B-B14F-4D97-AF65-F5344CB8AC3E}">
        <p14:creationId xmlns:p14="http://schemas.microsoft.com/office/powerpoint/2010/main" val="1108782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b-NO"/>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6095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nb-NO"/>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7536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lvl1pPr>
              <a:defRPr b="1">
                <a:solidFill>
                  <a:schemeClr val="accent1">
                    <a:lumMod val="50000"/>
                  </a:schemeClr>
                </a:solidFill>
              </a:defRPr>
            </a:lvl1pPr>
          </a:lstStyle>
          <a:p>
            <a:r>
              <a:rPr lang="en-US"/>
              <a:t>Click to edit Master title style</a:t>
            </a:r>
            <a:endParaRPr lang="nb-NO"/>
          </a:p>
        </p:txBody>
      </p:sp>
      <p:sp>
        <p:nvSpPr>
          <p:cNvPr id="3" name="Content Placeholder 2"/>
          <p:cNvSpPr>
            <a:spLocks noGrp="1"/>
          </p:cNvSpPr>
          <p:nvPr>
            <p:ph idx="1"/>
          </p:nvPr>
        </p:nvSpPr>
        <p:spPr>
          <a:noFill/>
        </p:spPr>
        <p:txBody>
          <a:bodyPr/>
          <a:lstStyle>
            <a:lvl1pPr>
              <a:defRPr b="1">
                <a:solidFill>
                  <a:schemeClr val="accent1">
                    <a:lumMod val="50000"/>
                  </a:schemeClr>
                </a:solidFill>
              </a:defRPr>
            </a:lvl1pPr>
            <a:lvl2pPr>
              <a:defRPr b="1">
                <a:solidFill>
                  <a:schemeClr val="accent1">
                    <a:lumMod val="50000"/>
                  </a:schemeClr>
                </a:solidFill>
              </a:defRPr>
            </a:lvl2pPr>
            <a:lvl3pPr>
              <a:defRPr b="1">
                <a:solidFill>
                  <a:schemeClr val="accent1">
                    <a:lumMod val="50000"/>
                  </a:schemeClr>
                </a:solidFill>
              </a:defRPr>
            </a:lvl3pPr>
            <a:lvl4pPr>
              <a:defRPr b="1">
                <a:solidFill>
                  <a:schemeClr val="accent1">
                    <a:lumMod val="50000"/>
                  </a:schemeClr>
                </a:solidFill>
              </a:defRPr>
            </a:lvl4pPr>
            <a:lvl5pPr>
              <a:defRPr b="1">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973" y="5988804"/>
            <a:ext cx="1035255" cy="735092"/>
          </a:xfrm>
          <a:prstGeom prst="rect">
            <a:avLst/>
          </a:prstGeom>
        </p:spPr>
      </p:pic>
    </p:spTree>
    <p:extLst>
      <p:ext uri="{BB962C8B-B14F-4D97-AF65-F5344CB8AC3E}">
        <p14:creationId xmlns:p14="http://schemas.microsoft.com/office/powerpoint/2010/main" val="3463156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b-NO"/>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5748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b-NO"/>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050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nb-NO"/>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3312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b-NO"/>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5022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6533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0148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5181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b-NO"/>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70E9B90-AF10-4C40-8B90-8D2A81E313AB}" type="datetimeFigureOut">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15.10.2018</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46AFFB7-929F-449E-9BC5-540EE75ECF86}" type="slidenum">
              <a:rPr kumimoji="0" lang="nb-NO"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nb-NO"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5728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hyperlink" Target="180608%20FAQA%20tool_Macro%20v.0.xls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85309" y="1946031"/>
            <a:ext cx="6696891" cy="1425889"/>
          </a:xfrm>
          <a:noFill/>
        </p:spPr>
        <p:txBody>
          <a:bodyPr>
            <a:noAutofit/>
          </a:bodyPr>
          <a:lstStyle/>
          <a:p>
            <a:pPr algn="l"/>
            <a:r>
              <a:rPr lang="en-GB" sz="4800" dirty="0"/>
              <a:t>Support for strengthening Quality Assurance </a:t>
            </a:r>
            <a:endParaRPr lang="en-GB" sz="4800" dirty="0">
              <a:solidFill>
                <a:schemeClr val="accent1">
                  <a:lumMod val="50000"/>
                </a:schemeClr>
              </a:solidFill>
            </a:endParaRPr>
          </a:p>
        </p:txBody>
      </p:sp>
      <p:sp>
        <p:nvSpPr>
          <p:cNvPr id="7" name="CuadroTexto 8"/>
          <p:cNvSpPr txBox="1"/>
          <p:nvPr/>
        </p:nvSpPr>
        <p:spPr>
          <a:xfrm>
            <a:off x="5284286" y="5661130"/>
            <a:ext cx="5861958" cy="707886"/>
          </a:xfrm>
          <a:prstGeom prst="rect">
            <a:avLst/>
          </a:prstGeom>
          <a:noFill/>
        </p:spPr>
        <p:txBody>
          <a:bodyPr wrap="square" rtlCol="0">
            <a:spAutoFit/>
          </a:bodyPr>
          <a:lstStyle/>
          <a:p>
            <a:pPr algn="r"/>
            <a:r>
              <a:rPr lang="en-US" sz="2000" b="1" dirty="0">
                <a:solidFill>
                  <a:schemeClr val="accent1">
                    <a:lumMod val="50000"/>
                  </a:schemeClr>
                </a:solidFill>
              </a:rPr>
              <a:t>Karma Tenzin</a:t>
            </a:r>
            <a:endParaRPr lang="nb-NO" sz="2000" b="1" dirty="0">
              <a:solidFill>
                <a:schemeClr val="accent1">
                  <a:lumMod val="50000"/>
                </a:schemeClr>
              </a:solidFill>
            </a:endParaRPr>
          </a:p>
          <a:p>
            <a:pPr algn="r"/>
            <a:r>
              <a:rPr lang="nb-NO" sz="2000" dirty="0">
                <a:solidFill>
                  <a:schemeClr val="accent1">
                    <a:lumMod val="50000"/>
                  </a:schemeClr>
                </a:solidFill>
                <a:effectLst>
                  <a:outerShdw blurRad="38100" dist="38100" dir="2700000" algn="tl">
                    <a:srgbClr val="000000">
                      <a:alpha val="43137"/>
                    </a:srgbClr>
                  </a:outerShdw>
                </a:effectLst>
              </a:rPr>
              <a:t>Manager </a:t>
            </a:r>
            <a:r>
              <a:rPr lang="en-GB" sz="2000" dirty="0">
                <a:solidFill>
                  <a:schemeClr val="accent1">
                    <a:lumMod val="50000"/>
                  </a:schemeClr>
                </a:solidFill>
                <a:effectLst>
                  <a:outerShdw blurRad="38100" dist="38100" dir="2700000" algn="tl">
                    <a:srgbClr val="000000">
                      <a:alpha val="43137"/>
                    </a:srgbClr>
                  </a:outerShdw>
                </a:effectLst>
              </a:rPr>
              <a:t>Capacity</a:t>
            </a:r>
            <a:r>
              <a:rPr lang="nb-NO" sz="2000" dirty="0">
                <a:solidFill>
                  <a:schemeClr val="accent1">
                    <a:lumMod val="50000"/>
                  </a:schemeClr>
                </a:solidFill>
                <a:effectLst>
                  <a:outerShdw blurRad="38100" dist="38100" dir="2700000" algn="tl">
                    <a:srgbClr val="000000">
                      <a:alpha val="43137"/>
                    </a:srgbClr>
                  </a:outerShdw>
                </a:effectLst>
              </a:rPr>
              <a:t> Development, IDI</a:t>
            </a:r>
            <a:endParaRPr lang="en-US" sz="2000"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95821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0DFD1-89CF-4246-91AB-BC98A5545CAC}"/>
              </a:ext>
            </a:extLst>
          </p:cNvPr>
          <p:cNvSpPr>
            <a:spLocks noGrp="1"/>
          </p:cNvSpPr>
          <p:nvPr>
            <p:ph type="title"/>
          </p:nvPr>
        </p:nvSpPr>
        <p:spPr>
          <a:xfrm>
            <a:off x="2370667" y="2187743"/>
            <a:ext cx="6661366" cy="2482515"/>
          </a:xfrm>
        </p:spPr>
        <p:txBody>
          <a:bodyPr vert="horz" lIns="91440" tIns="45720" rIns="91440" bIns="45720" rtlCol="0" anchor="ctr">
            <a:normAutofit fontScale="90000"/>
          </a:bodyPr>
          <a:lstStyle/>
          <a:p>
            <a:r>
              <a:rPr lang="en-US" sz="6000" kern="1200" dirty="0">
                <a:solidFill>
                  <a:schemeClr val="tx1"/>
                </a:solidFill>
                <a:latin typeface="+mj-lt"/>
                <a:ea typeface="+mj-ea"/>
                <a:cs typeface="+mj-cs"/>
              </a:rPr>
              <a:t>Experience in SAIs on QA review at audit engagement level? </a:t>
            </a:r>
          </a:p>
        </p:txBody>
      </p:sp>
      <p:pic>
        <p:nvPicPr>
          <p:cNvPr id="6" name="Graphic 5" descr="Clapping Hands">
            <a:extLst>
              <a:ext uri="{FF2B5EF4-FFF2-40B4-BE49-F238E27FC236}">
                <a16:creationId xmlns:a16="http://schemas.microsoft.com/office/drawing/2014/main" id="{ED87B3FB-227E-41B3-A65D-F3EC0D7768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8201" y="2743201"/>
            <a:ext cx="1371600" cy="1371600"/>
          </a:xfrm>
          <a:prstGeom prst="rect">
            <a:avLst/>
          </a:prstGeom>
        </p:spPr>
      </p:pic>
      <p:pic>
        <p:nvPicPr>
          <p:cNvPr id="8" name="Graphic 7">
            <a:extLst>
              <a:ext uri="{FF2B5EF4-FFF2-40B4-BE49-F238E27FC236}">
                <a16:creationId xmlns:a16="http://schemas.microsoft.com/office/drawing/2014/main" id="{A29319E3-CF3A-47DF-942E-ABE91B2DB99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41431" y="816337"/>
            <a:ext cx="5225327" cy="5225327"/>
          </a:xfrm>
          <a:prstGeom prst="rect">
            <a:avLst/>
          </a:prstGeom>
        </p:spPr>
      </p:pic>
    </p:spTree>
    <p:extLst>
      <p:ext uri="{BB962C8B-B14F-4D97-AF65-F5344CB8AC3E}">
        <p14:creationId xmlns:p14="http://schemas.microsoft.com/office/powerpoint/2010/main" val="3255101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E4505C23-674B-4195-81D6-0C127FEAE3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7908"/>
            <a:ext cx="9161029" cy="1490093"/>
          </a:xfrm>
          <a:custGeom>
            <a:avLst/>
            <a:gdLst>
              <a:gd name="connsiteX0" fmla="*/ 0 w 9161029"/>
              <a:gd name="connsiteY0" fmla="*/ 0 h 1490093"/>
              <a:gd name="connsiteX1" fmla="*/ 2046494 w 9161029"/>
              <a:gd name="connsiteY1" fmla="*/ 0 h 1490093"/>
              <a:gd name="connsiteX2" fmla="*/ 2496613 w 9161029"/>
              <a:gd name="connsiteY2" fmla="*/ 0 h 1490093"/>
              <a:gd name="connsiteX3" fmla="*/ 3235839 w 9161029"/>
              <a:gd name="connsiteY3" fmla="*/ 0 h 1490093"/>
              <a:gd name="connsiteX4" fmla="*/ 9161029 w 9161029"/>
              <a:gd name="connsiteY4" fmla="*/ 0 h 1490093"/>
              <a:gd name="connsiteX5" fmla="*/ 8470921 w 9161029"/>
              <a:gd name="connsiteY5" fmla="*/ 1490093 h 1490093"/>
              <a:gd name="connsiteX6" fmla="*/ 0 w 9161029"/>
              <a:gd name="connsiteY6"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1029" h="1490093">
                <a:moveTo>
                  <a:pt x="0" y="0"/>
                </a:moveTo>
                <a:lnTo>
                  <a:pt x="2046494" y="0"/>
                </a:lnTo>
                <a:lnTo>
                  <a:pt x="2496613" y="0"/>
                </a:lnTo>
                <a:lnTo>
                  <a:pt x="3235839" y="0"/>
                </a:lnTo>
                <a:lnTo>
                  <a:pt x="9161029" y="0"/>
                </a:lnTo>
                <a:lnTo>
                  <a:pt x="8470921" y="1490093"/>
                </a:lnTo>
                <a:lnTo>
                  <a:pt x="0" y="1490093"/>
                </a:lnTo>
                <a:close/>
              </a:path>
            </a:pathLst>
          </a:custGeom>
          <a:solidFill>
            <a:schemeClr val="tx1">
              <a:lumMod val="50000"/>
              <a:lumOff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50462" y="5529884"/>
            <a:ext cx="7377723" cy="1096331"/>
          </a:xfrm>
        </p:spPr>
        <p:txBody>
          <a:bodyPr>
            <a:normAutofit fontScale="90000"/>
          </a:bodyPr>
          <a:lstStyle/>
          <a:p>
            <a:r>
              <a:rPr lang="nb-NO" dirty="0"/>
              <a:t>IDI Support for </a:t>
            </a:r>
            <a:r>
              <a:rPr lang="en-GB" dirty="0"/>
              <a:t>Quality Assurance </a:t>
            </a:r>
          </a:p>
        </p:txBody>
      </p:sp>
      <p:sp>
        <p:nvSpPr>
          <p:cNvPr id="11" name="Freeform: Shape 10">
            <a:extLst>
              <a:ext uri="{FF2B5EF4-FFF2-40B4-BE49-F238E27FC236}">
                <a16:creationId xmlns:a16="http://schemas.microsoft.com/office/drawing/2014/main" id="{65C9B8F0-FF66-4C15-BD05-E86B87331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3037" y="5367908"/>
            <a:ext cx="3428963" cy="1490093"/>
          </a:xfrm>
          <a:custGeom>
            <a:avLst/>
            <a:gdLst>
              <a:gd name="connsiteX0" fmla="*/ 690108 w 3428963"/>
              <a:gd name="connsiteY0" fmla="*/ 0 h 1490093"/>
              <a:gd name="connsiteX1" fmla="*/ 3428963 w 3428963"/>
              <a:gd name="connsiteY1" fmla="*/ 0 h 1490093"/>
              <a:gd name="connsiteX2" fmla="*/ 3428963 w 3428963"/>
              <a:gd name="connsiteY2" fmla="*/ 1490093 h 1490093"/>
              <a:gd name="connsiteX3" fmla="*/ 0 w 3428963"/>
              <a:gd name="connsiteY3" fmla="*/ 1490093 h 1490093"/>
            </a:gdLst>
            <a:ahLst/>
            <a:cxnLst>
              <a:cxn ang="0">
                <a:pos x="connsiteX0" y="connsiteY0"/>
              </a:cxn>
              <a:cxn ang="0">
                <a:pos x="connsiteX1" y="connsiteY1"/>
              </a:cxn>
              <a:cxn ang="0">
                <a:pos x="connsiteX2" y="connsiteY2"/>
              </a:cxn>
              <a:cxn ang="0">
                <a:pos x="connsiteX3" y="connsiteY3"/>
              </a:cxn>
            </a:cxnLst>
            <a:rect l="l" t="t" r="r" b="b"/>
            <a:pathLst>
              <a:path w="3428963" h="1490093">
                <a:moveTo>
                  <a:pt x="690108" y="0"/>
                </a:moveTo>
                <a:lnTo>
                  <a:pt x="3428963" y="0"/>
                </a:lnTo>
                <a:lnTo>
                  <a:pt x="3428963" y="1490093"/>
                </a:lnTo>
                <a:lnTo>
                  <a:pt x="0" y="1490093"/>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89267083"/>
              </p:ext>
            </p:extLst>
          </p:nvPr>
        </p:nvGraphicFramePr>
        <p:xfrm>
          <a:off x="838200" y="643467"/>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25939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85158"/>
            <a:ext cx="10515600" cy="1325563"/>
          </a:xfrm>
        </p:spPr>
        <p:txBody>
          <a:bodyPr/>
          <a:lstStyle/>
          <a:p>
            <a:r>
              <a:rPr lang="nb-NO" dirty="0"/>
              <a:t>IDI support for </a:t>
            </a:r>
            <a:r>
              <a:rPr lang="en-GB" dirty="0"/>
              <a:t>Quality Assurance </a:t>
            </a:r>
          </a:p>
        </p:txBody>
      </p:sp>
      <p:sp>
        <p:nvSpPr>
          <p:cNvPr id="4" name="Slide Number Placeholder 3">
            <a:extLst>
              <a:ext uri="{FF2B5EF4-FFF2-40B4-BE49-F238E27FC236}">
                <a16:creationId xmlns:a16="http://schemas.microsoft.com/office/drawing/2014/main" id="{10A14A7C-2F4B-4EA7-8EEC-960768A2FC59}"/>
              </a:ext>
            </a:extLst>
          </p:cNvPr>
          <p:cNvSpPr>
            <a:spLocks noGrp="1"/>
          </p:cNvSpPr>
          <p:nvPr>
            <p:ph type="sldNum" sz="quarter" idx="12"/>
          </p:nvPr>
        </p:nvSpPr>
        <p:spPr/>
        <p:txBody>
          <a:bodyPr/>
          <a:lstStyle/>
          <a:p>
            <a:fld id="{9E14E830-2433-4476-9766-7A57497EF88C}" type="slidenum">
              <a:rPr lang="es-MX" smtClean="0"/>
              <a:t>12</a:t>
            </a:fld>
            <a:endParaRPr lang="es-MX"/>
          </a:p>
        </p:txBody>
      </p:sp>
      <p:sp>
        <p:nvSpPr>
          <p:cNvPr id="6" name="Rectangle 5">
            <a:extLst>
              <a:ext uri="{FF2B5EF4-FFF2-40B4-BE49-F238E27FC236}">
                <a16:creationId xmlns:a16="http://schemas.microsoft.com/office/drawing/2014/main" id="{C4C2798F-C104-4479-BF2A-7837E7AF1FCC}"/>
              </a:ext>
            </a:extLst>
          </p:cNvPr>
          <p:cNvSpPr/>
          <p:nvPr/>
        </p:nvSpPr>
        <p:spPr>
          <a:xfrm>
            <a:off x="2304344" y="-87235"/>
            <a:ext cx="9384257" cy="584775"/>
          </a:xfrm>
          <a:prstGeom prst="rect">
            <a:avLst/>
          </a:prstGeom>
        </p:spPr>
        <p:txBody>
          <a:bodyPr wrap="square">
            <a:spAutoFit/>
          </a:bodyPr>
          <a:lstStyle/>
          <a:p>
            <a:r>
              <a:rPr lang="en-GB" sz="3200">
                <a:solidFill>
                  <a:schemeClr val="bg1"/>
                </a:solidFill>
              </a:rPr>
              <a:t>IDI </a:t>
            </a:r>
            <a:r>
              <a:rPr lang="en-US" sz="3200">
                <a:solidFill>
                  <a:schemeClr val="bg1"/>
                </a:solidFill>
              </a:rPr>
              <a:t>Vision, Mission and Principles</a:t>
            </a:r>
            <a:endParaRPr lang="nb-NO" sz="3200">
              <a:solidFill>
                <a:schemeClr val="bg1"/>
              </a:solidFill>
            </a:endParaRPr>
          </a:p>
        </p:txBody>
      </p:sp>
      <p:sp>
        <p:nvSpPr>
          <p:cNvPr id="11" name="Content Placeholder 2">
            <a:extLst>
              <a:ext uri="{FF2B5EF4-FFF2-40B4-BE49-F238E27FC236}">
                <a16:creationId xmlns:a16="http://schemas.microsoft.com/office/drawing/2014/main" id="{24F388F4-8C60-4B07-85E5-419799C19C9C}"/>
              </a:ext>
            </a:extLst>
          </p:cNvPr>
          <p:cNvSpPr txBox="1">
            <a:spLocks/>
          </p:cNvSpPr>
          <p:nvPr/>
        </p:nvSpPr>
        <p:spPr>
          <a:xfrm>
            <a:off x="9012966" y="1481172"/>
            <a:ext cx="3179034" cy="4804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nb-NO" sz="2000"/>
          </a:p>
          <a:p>
            <a:endParaRPr lang="nb-NO" sz="2000"/>
          </a:p>
        </p:txBody>
      </p:sp>
      <p:sp>
        <p:nvSpPr>
          <p:cNvPr id="8" name="Rectangle 2">
            <a:extLst>
              <a:ext uri="{FF2B5EF4-FFF2-40B4-BE49-F238E27FC236}">
                <a16:creationId xmlns:a16="http://schemas.microsoft.com/office/drawing/2014/main" id="{B740AA39-F6E7-4765-A36C-42746D72E1C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endParaRPr lang="nb-NO"/>
          </a:p>
        </p:txBody>
      </p:sp>
      <p:graphicFrame>
        <p:nvGraphicFramePr>
          <p:cNvPr id="19" name="Diagram 18">
            <a:extLst>
              <a:ext uri="{FF2B5EF4-FFF2-40B4-BE49-F238E27FC236}">
                <a16:creationId xmlns:a16="http://schemas.microsoft.com/office/drawing/2014/main" id="{D102C5BB-D911-45B4-B551-B7BB72A6E136}"/>
              </a:ext>
            </a:extLst>
          </p:cNvPr>
          <p:cNvGraphicFramePr/>
          <p:nvPr>
            <p:extLst>
              <p:ext uri="{D42A27DB-BD31-4B8C-83A1-F6EECF244321}">
                <p14:modId xmlns:p14="http://schemas.microsoft.com/office/powerpoint/2010/main" val="1912030048"/>
              </p:ext>
            </p:extLst>
          </p:nvPr>
        </p:nvGraphicFramePr>
        <p:xfrm>
          <a:off x="4164051" y="1608788"/>
          <a:ext cx="6892726" cy="3672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Rectangle 3">
            <a:extLst>
              <a:ext uri="{FF2B5EF4-FFF2-40B4-BE49-F238E27FC236}">
                <a16:creationId xmlns:a16="http://schemas.microsoft.com/office/drawing/2014/main" id="{D22F416A-6E03-4AE8-A404-663AEF556708}"/>
              </a:ext>
            </a:extLst>
          </p:cNvPr>
          <p:cNvSpPr>
            <a:spLocks noChangeArrowheads="1"/>
          </p:cNvSpPr>
          <p:nvPr/>
        </p:nvSpPr>
        <p:spPr bwMode="auto">
          <a:xfrm>
            <a:off x="0" y="36480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nb-NO" sz="1300" b="0" i="0" u="none" strike="noStrike" cap="none" normalizeH="0" baseline="0">
                <a:ln>
                  <a:noFill/>
                </a:ln>
                <a:solidFill>
                  <a:srgbClr val="2F5496"/>
                </a:solidFill>
                <a:effectLst/>
                <a:latin typeface="Calibri Light" panose="020F0302020204030204" pitchFamily="34" charset="0"/>
                <a:ea typeface="Times New Roman" panose="02020603050405020304" pitchFamily="18" charset="0"/>
                <a:cs typeface="Calibri Light" panose="020F0302020204030204" pitchFamily="34" charset="0"/>
              </a:rPr>
            </a:br>
            <a:endParaRPr kumimoji="0" lang="en-GB" altLang="nb-NO" sz="1800" b="0" i="0" u="none" strike="noStrike" cap="none" normalizeH="0" baseline="0">
              <a:ln>
                <a:noFill/>
              </a:ln>
              <a:solidFill>
                <a:schemeClr val="tx1"/>
              </a:solidFill>
              <a:effectLst/>
              <a:latin typeface="Arial" panose="020B0604020202020204" pitchFamily="34" charset="0"/>
            </a:endParaRPr>
          </a:p>
        </p:txBody>
      </p:sp>
      <p:sp>
        <p:nvSpPr>
          <p:cNvPr id="9" name="Content Placeholder 2">
            <a:extLst>
              <a:ext uri="{FF2B5EF4-FFF2-40B4-BE49-F238E27FC236}">
                <a16:creationId xmlns:a16="http://schemas.microsoft.com/office/drawing/2014/main" id="{C6830E7F-C328-45D6-A1E9-76CED54ACFEC}"/>
              </a:ext>
            </a:extLst>
          </p:cNvPr>
          <p:cNvSpPr txBox="1">
            <a:spLocks/>
          </p:cNvSpPr>
          <p:nvPr/>
        </p:nvSpPr>
        <p:spPr>
          <a:xfrm>
            <a:off x="476487" y="1668236"/>
            <a:ext cx="2952513" cy="14248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Global Public Goods on Quality Assurance </a:t>
            </a:r>
          </a:p>
        </p:txBody>
      </p:sp>
    </p:spTree>
    <p:extLst>
      <p:ext uri="{BB962C8B-B14F-4D97-AF65-F5344CB8AC3E}">
        <p14:creationId xmlns:p14="http://schemas.microsoft.com/office/powerpoint/2010/main" val="3578033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Freeform: Shape 9">
            <a:extLst>
              <a:ext uri="{FF2B5EF4-FFF2-40B4-BE49-F238E27FC236}">
                <a16:creationId xmlns:a16="http://schemas.microsoft.com/office/drawing/2014/main" id="{DB66F6E8-4D4A-4907-940A-774703A2D0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Freeform: Shape 11">
            <a:extLst>
              <a:ext uri="{FF2B5EF4-FFF2-40B4-BE49-F238E27FC236}">
                <a16:creationId xmlns:a16="http://schemas.microsoft.com/office/drawing/2014/main" id="{8F1F5A56-E82B-4FD5-9025-B72896FFBB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tx1">
              <a:lumMod val="65000"/>
              <a:lumOff val="3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a:extLst>
              <a:ext uri="{FF2B5EF4-FFF2-40B4-BE49-F238E27FC236}">
                <a16:creationId xmlns:a16="http://schemas.microsoft.com/office/drawing/2014/main" id="{5D104116-BC17-41B4-8271-B9F30552EA22}"/>
              </a:ext>
            </a:extLst>
          </p:cNvPr>
          <p:cNvSpPr>
            <a:spLocks noGrp="1"/>
          </p:cNvSpPr>
          <p:nvPr>
            <p:ph type="title"/>
          </p:nvPr>
        </p:nvSpPr>
        <p:spPr>
          <a:xfrm>
            <a:off x="1789722" y="5644625"/>
            <a:ext cx="7557476" cy="1139816"/>
          </a:xfrm>
        </p:spPr>
        <p:txBody>
          <a:bodyPr>
            <a:noAutofit/>
          </a:bodyPr>
          <a:lstStyle/>
          <a:p>
            <a:r>
              <a:rPr lang="en-GB" dirty="0"/>
              <a:t>Global Public Goods on Quality Assurance</a:t>
            </a:r>
          </a:p>
        </p:txBody>
      </p:sp>
      <p:graphicFrame>
        <p:nvGraphicFramePr>
          <p:cNvPr id="5" name="Content Placeholder 2">
            <a:extLst>
              <a:ext uri="{FF2B5EF4-FFF2-40B4-BE49-F238E27FC236}">
                <a16:creationId xmlns:a16="http://schemas.microsoft.com/office/drawing/2014/main" id="{2472B3EE-6CF3-45EF-B092-8301A8B428F4}"/>
              </a:ext>
            </a:extLst>
          </p:cNvPr>
          <p:cNvGraphicFramePr>
            <a:graphicFrameLocks noGrp="1"/>
          </p:cNvGraphicFramePr>
          <p:nvPr>
            <p:ph idx="1"/>
            <p:extLst>
              <p:ext uri="{D42A27DB-BD31-4B8C-83A1-F6EECF244321}">
                <p14:modId xmlns:p14="http://schemas.microsoft.com/office/powerpoint/2010/main" val="2281771608"/>
              </p:ext>
            </p:extLst>
          </p:nvPr>
        </p:nvGraphicFramePr>
        <p:xfrm>
          <a:off x="838200" y="643467"/>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10087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54BE7-30A3-4A58-9834-B91572050265}"/>
              </a:ext>
            </a:extLst>
          </p:cNvPr>
          <p:cNvSpPr>
            <a:spLocks noGrp="1"/>
          </p:cNvSpPr>
          <p:nvPr>
            <p:ph type="title"/>
          </p:nvPr>
        </p:nvSpPr>
        <p:spPr>
          <a:xfrm>
            <a:off x="6746628" y="1783959"/>
            <a:ext cx="4645250" cy="2889114"/>
          </a:xfrm>
        </p:spPr>
        <p:txBody>
          <a:bodyPr vert="horz" lIns="91440" tIns="45720" rIns="91440" bIns="45720" rtlCol="0" anchor="b">
            <a:normAutofit/>
          </a:bodyPr>
          <a:lstStyle/>
          <a:p>
            <a:r>
              <a:rPr lang="en-US" sz="6000" dirty="0">
                <a:solidFill>
                  <a:schemeClr val="tx1"/>
                </a:solidFill>
              </a:rPr>
              <a:t>Financial Audit QA Tool</a:t>
            </a:r>
          </a:p>
        </p:txBody>
      </p:sp>
      <p:sp>
        <p:nvSpPr>
          <p:cNvPr id="10" name="Freeform: Shape 9">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hlinkClick r:id="rId3" action="ppaction://hlinkfile"/>
            <a:extLst>
              <a:ext uri="{FF2B5EF4-FFF2-40B4-BE49-F238E27FC236}">
                <a16:creationId xmlns:a16="http://schemas.microsoft.com/office/drawing/2014/main" id="{26483B8F-0877-4F56-8513-49224206E4D1}"/>
              </a:ext>
            </a:extLst>
          </p:cNvPr>
          <p:cNvPicPr>
            <a:picLocks noChangeAspect="1"/>
          </p:cNvPicPr>
          <p:nvPr/>
        </p:nvPicPr>
        <p:blipFill rotWithShape="1">
          <a:blip r:embed="rId4"/>
          <a:srcRect r="2669"/>
          <a:stretch/>
        </p:blipFill>
        <p:spPr>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2090735452"/>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50178B2-89D3-49B6-888E-A8F5FB258A14}"/>
              </a:ext>
            </a:extLst>
          </p:cNvPr>
          <p:cNvPicPr>
            <a:picLocks noChangeAspect="1"/>
          </p:cNvPicPr>
          <p:nvPr/>
        </p:nvPicPr>
        <p:blipFill rotWithShape="1">
          <a:blip r:embed="rId3"/>
          <a:srcRect b="21603"/>
          <a:stretch/>
        </p:blipFill>
        <p:spPr>
          <a:xfrm>
            <a:off x="20" y="10"/>
            <a:ext cx="12191980" cy="6857990"/>
          </a:xfrm>
          <a:prstGeom prst="rect">
            <a:avLst/>
          </a:prstGeom>
        </p:spPr>
      </p:pic>
      <p:sp>
        <p:nvSpPr>
          <p:cNvPr id="11"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a:ex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108D2DE7-6489-42F9-B0D9-5DFC7E491AB2}"/>
              </a:ext>
            </a:extLst>
          </p:cNvPr>
          <p:cNvSpPr>
            <a:spLocks noGrp="1"/>
          </p:cNvSpPr>
          <p:nvPr>
            <p:ph type="title"/>
          </p:nvPr>
        </p:nvSpPr>
        <p:spPr>
          <a:xfrm>
            <a:off x="8022021" y="3231931"/>
            <a:ext cx="3852041" cy="1834056"/>
          </a:xfrm>
        </p:spPr>
        <p:txBody>
          <a:bodyPr vert="horz" lIns="91440" tIns="45720" rIns="91440" bIns="45720" rtlCol="0" anchor="b">
            <a:normAutofit/>
          </a:bodyPr>
          <a:lstStyle/>
          <a:p>
            <a:pPr algn="ctr"/>
            <a:r>
              <a:rPr lang="en-US" sz="4000" dirty="0">
                <a:solidFill>
                  <a:schemeClr val="accent5">
                    <a:lumMod val="75000"/>
                  </a:schemeClr>
                </a:solidFill>
              </a:rPr>
              <a:t>Performance Audit QA Tool</a:t>
            </a:r>
          </a:p>
        </p:txBody>
      </p:sp>
      <p:cxnSp>
        <p:nvCxnSpPr>
          <p:cNvPr id="13" name="Straight Connector 12">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4529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screenshot of a social media post&#10;&#10;Description generated with very high confidence">
            <a:extLst>
              <a:ext uri="{FF2B5EF4-FFF2-40B4-BE49-F238E27FC236}">
                <a16:creationId xmlns:a16="http://schemas.microsoft.com/office/drawing/2014/main" id="{62387849-2AC0-4135-B263-C745FD17D526}"/>
              </a:ext>
            </a:extLst>
          </p:cNvPr>
          <p:cNvPicPr>
            <a:picLocks noChangeAspect="1"/>
          </p:cNvPicPr>
          <p:nvPr/>
        </p:nvPicPr>
        <p:blipFill rotWithShape="1">
          <a:blip r:embed="rId3"/>
          <a:srcRect b="7408"/>
          <a:stretch/>
        </p:blipFill>
        <p:spPr>
          <a:xfrm>
            <a:off x="20" y="10"/>
            <a:ext cx="12191980" cy="6857990"/>
          </a:xfrm>
          <a:prstGeom prst="rect">
            <a:avLst/>
          </a:prstGeom>
        </p:spPr>
      </p:pic>
      <p:sp>
        <p:nvSpPr>
          <p:cNvPr id="33"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a:ex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C67FB176-918A-4F8C-A17C-8D400CF6FFA0}"/>
              </a:ext>
            </a:extLst>
          </p:cNvPr>
          <p:cNvSpPr>
            <a:spLocks noGrp="1"/>
          </p:cNvSpPr>
          <p:nvPr>
            <p:ph type="title"/>
          </p:nvPr>
        </p:nvSpPr>
        <p:spPr>
          <a:xfrm>
            <a:off x="8022021" y="3231931"/>
            <a:ext cx="3852041" cy="1834056"/>
          </a:xfrm>
        </p:spPr>
        <p:txBody>
          <a:bodyPr vert="horz" lIns="91440" tIns="45720" rIns="91440" bIns="45720" rtlCol="0" anchor="b">
            <a:normAutofit/>
          </a:bodyPr>
          <a:lstStyle/>
          <a:p>
            <a:pPr algn="ctr"/>
            <a:r>
              <a:rPr lang="en-US" sz="4000" dirty="0">
                <a:solidFill>
                  <a:schemeClr val="accent5">
                    <a:lumMod val="75000"/>
                  </a:schemeClr>
                </a:solidFill>
              </a:rPr>
              <a:t>Compliance Audit QA Tool</a:t>
            </a:r>
          </a:p>
        </p:txBody>
      </p:sp>
      <p:cxnSp>
        <p:nvCxnSpPr>
          <p:cNvPr id="35" name="Straight Connector 34">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68794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85158"/>
            <a:ext cx="10515600" cy="1325563"/>
          </a:xfrm>
        </p:spPr>
        <p:txBody>
          <a:bodyPr/>
          <a:lstStyle/>
          <a:p>
            <a:r>
              <a:rPr lang="nb-NO"/>
              <a:t>IDI support for </a:t>
            </a:r>
            <a:r>
              <a:rPr lang="nb-NO" err="1"/>
              <a:t>Quality</a:t>
            </a:r>
            <a:r>
              <a:rPr lang="nb-NO"/>
              <a:t> </a:t>
            </a:r>
            <a:r>
              <a:rPr lang="nb-NO" err="1"/>
              <a:t>Assurance</a:t>
            </a:r>
            <a:endParaRPr lang="nb-NO"/>
          </a:p>
        </p:txBody>
      </p:sp>
      <p:sp>
        <p:nvSpPr>
          <p:cNvPr id="4" name="Slide Number Placeholder 3">
            <a:extLst>
              <a:ext uri="{FF2B5EF4-FFF2-40B4-BE49-F238E27FC236}">
                <a16:creationId xmlns:a16="http://schemas.microsoft.com/office/drawing/2014/main" id="{10A14A7C-2F4B-4EA7-8EEC-960768A2FC59}"/>
              </a:ext>
            </a:extLst>
          </p:cNvPr>
          <p:cNvSpPr>
            <a:spLocks noGrp="1"/>
          </p:cNvSpPr>
          <p:nvPr>
            <p:ph type="sldNum" sz="quarter" idx="12"/>
          </p:nvPr>
        </p:nvSpPr>
        <p:spPr/>
        <p:txBody>
          <a:bodyPr/>
          <a:lstStyle/>
          <a:p>
            <a:fld id="{9E14E830-2433-4476-9766-7A57497EF88C}" type="slidenum">
              <a:rPr lang="es-MX" smtClean="0"/>
              <a:t>17</a:t>
            </a:fld>
            <a:endParaRPr lang="es-MX"/>
          </a:p>
        </p:txBody>
      </p:sp>
      <p:sp>
        <p:nvSpPr>
          <p:cNvPr id="6" name="Rectangle 5">
            <a:extLst>
              <a:ext uri="{FF2B5EF4-FFF2-40B4-BE49-F238E27FC236}">
                <a16:creationId xmlns:a16="http://schemas.microsoft.com/office/drawing/2014/main" id="{C4C2798F-C104-4479-BF2A-7837E7AF1FCC}"/>
              </a:ext>
            </a:extLst>
          </p:cNvPr>
          <p:cNvSpPr/>
          <p:nvPr/>
        </p:nvSpPr>
        <p:spPr>
          <a:xfrm>
            <a:off x="2304344" y="-87235"/>
            <a:ext cx="9384257" cy="584775"/>
          </a:xfrm>
          <a:prstGeom prst="rect">
            <a:avLst/>
          </a:prstGeom>
        </p:spPr>
        <p:txBody>
          <a:bodyPr wrap="square">
            <a:spAutoFit/>
          </a:bodyPr>
          <a:lstStyle/>
          <a:p>
            <a:r>
              <a:rPr lang="en-GB" sz="3200">
                <a:solidFill>
                  <a:schemeClr val="bg1"/>
                </a:solidFill>
              </a:rPr>
              <a:t>IDI </a:t>
            </a:r>
            <a:r>
              <a:rPr lang="en-US" sz="3200">
                <a:solidFill>
                  <a:schemeClr val="bg1"/>
                </a:solidFill>
              </a:rPr>
              <a:t>Vision, Mission and Principles</a:t>
            </a:r>
            <a:endParaRPr lang="nb-NO" sz="3200">
              <a:solidFill>
                <a:schemeClr val="bg1"/>
              </a:solidFill>
            </a:endParaRPr>
          </a:p>
        </p:txBody>
      </p:sp>
      <p:sp>
        <p:nvSpPr>
          <p:cNvPr id="11" name="Content Placeholder 2">
            <a:extLst>
              <a:ext uri="{FF2B5EF4-FFF2-40B4-BE49-F238E27FC236}">
                <a16:creationId xmlns:a16="http://schemas.microsoft.com/office/drawing/2014/main" id="{24F388F4-8C60-4B07-85E5-419799C19C9C}"/>
              </a:ext>
            </a:extLst>
          </p:cNvPr>
          <p:cNvSpPr txBox="1">
            <a:spLocks/>
          </p:cNvSpPr>
          <p:nvPr/>
        </p:nvSpPr>
        <p:spPr>
          <a:xfrm>
            <a:off x="9012966" y="1481172"/>
            <a:ext cx="3179034" cy="4804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nb-NO" sz="2000"/>
          </a:p>
          <a:p>
            <a:endParaRPr lang="nb-NO" sz="2000"/>
          </a:p>
        </p:txBody>
      </p:sp>
      <p:sp>
        <p:nvSpPr>
          <p:cNvPr id="8" name="Rectangle 2">
            <a:extLst>
              <a:ext uri="{FF2B5EF4-FFF2-40B4-BE49-F238E27FC236}">
                <a16:creationId xmlns:a16="http://schemas.microsoft.com/office/drawing/2014/main" id="{B740AA39-F6E7-4765-A36C-42746D72E1C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endParaRPr lang="nb-NO"/>
          </a:p>
        </p:txBody>
      </p:sp>
      <p:graphicFrame>
        <p:nvGraphicFramePr>
          <p:cNvPr id="19" name="Diagram 18">
            <a:extLst>
              <a:ext uri="{FF2B5EF4-FFF2-40B4-BE49-F238E27FC236}">
                <a16:creationId xmlns:a16="http://schemas.microsoft.com/office/drawing/2014/main" id="{D102C5BB-D911-45B4-B551-B7BB72A6E136}"/>
              </a:ext>
            </a:extLst>
          </p:cNvPr>
          <p:cNvGraphicFramePr/>
          <p:nvPr>
            <p:extLst>
              <p:ext uri="{D42A27DB-BD31-4B8C-83A1-F6EECF244321}">
                <p14:modId xmlns:p14="http://schemas.microsoft.com/office/powerpoint/2010/main" val="4272179481"/>
              </p:ext>
            </p:extLst>
          </p:nvPr>
        </p:nvGraphicFramePr>
        <p:xfrm>
          <a:off x="3649649" y="1774091"/>
          <a:ext cx="8038952" cy="4682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Rectangle 3">
            <a:extLst>
              <a:ext uri="{FF2B5EF4-FFF2-40B4-BE49-F238E27FC236}">
                <a16:creationId xmlns:a16="http://schemas.microsoft.com/office/drawing/2014/main" id="{D22F416A-6E03-4AE8-A404-663AEF556708}"/>
              </a:ext>
            </a:extLst>
          </p:cNvPr>
          <p:cNvSpPr>
            <a:spLocks noChangeArrowheads="1"/>
          </p:cNvSpPr>
          <p:nvPr/>
        </p:nvSpPr>
        <p:spPr bwMode="auto">
          <a:xfrm>
            <a:off x="0" y="36480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nb-NO" sz="1300" b="0" i="0" u="none" strike="noStrike" cap="none" normalizeH="0" baseline="0">
                <a:ln>
                  <a:noFill/>
                </a:ln>
                <a:solidFill>
                  <a:srgbClr val="2F5496"/>
                </a:solidFill>
                <a:effectLst/>
                <a:latin typeface="Calibri Light" panose="020F0302020204030204" pitchFamily="34" charset="0"/>
                <a:ea typeface="Times New Roman" panose="02020603050405020304" pitchFamily="18" charset="0"/>
                <a:cs typeface="Calibri Light" panose="020F0302020204030204" pitchFamily="34" charset="0"/>
              </a:rPr>
            </a:br>
            <a:endParaRPr kumimoji="0" lang="en-GB" altLang="nb-NO" sz="1800" b="0" i="0" u="none" strike="noStrike" cap="none" normalizeH="0" baseline="0">
              <a:ln>
                <a:noFill/>
              </a:ln>
              <a:solidFill>
                <a:schemeClr val="tx1"/>
              </a:solidFill>
              <a:effectLst/>
              <a:latin typeface="Arial" panose="020B0604020202020204" pitchFamily="34" charset="0"/>
            </a:endParaRPr>
          </a:p>
        </p:txBody>
      </p:sp>
      <p:sp>
        <p:nvSpPr>
          <p:cNvPr id="9" name="Content Placeholder 2">
            <a:extLst>
              <a:ext uri="{FF2B5EF4-FFF2-40B4-BE49-F238E27FC236}">
                <a16:creationId xmlns:a16="http://schemas.microsoft.com/office/drawing/2014/main" id="{C6830E7F-C328-45D6-A1E9-76CED54ACFEC}"/>
              </a:ext>
            </a:extLst>
          </p:cNvPr>
          <p:cNvSpPr txBox="1">
            <a:spLocks/>
          </p:cNvSpPr>
          <p:nvPr/>
        </p:nvSpPr>
        <p:spPr>
          <a:xfrm>
            <a:off x="476487" y="1668236"/>
            <a:ext cx="2952513" cy="16872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Professional</a:t>
            </a:r>
            <a:r>
              <a:rPr kumimoji="0" lang="en-GB" sz="2800" b="1" i="0" u="none" strike="noStrike" kern="1200" cap="none" spc="0" normalizeH="0" noProof="0" dirty="0">
                <a:ln>
                  <a:noFill/>
                </a:ln>
                <a:solidFill>
                  <a:prstClr val="black"/>
                </a:solidFill>
                <a:effectLst/>
                <a:uLnTx/>
                <a:uFillTx/>
                <a:latin typeface="Calibri" panose="020F0502020204030204"/>
                <a:ea typeface="+mn-ea"/>
                <a:cs typeface="+mn-cs"/>
              </a:rPr>
              <a:t> Education for SAI </a:t>
            </a:r>
            <a:r>
              <a:rPr lang="en-GB" b="1" dirty="0">
                <a:solidFill>
                  <a:prstClr val="black"/>
                </a:solidFill>
              </a:rPr>
              <a:t>Auditors ( PESA) Pilot </a:t>
            </a: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nb-NO"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nb-NO"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39246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20493"/>
            <a:ext cx="10515600" cy="1325563"/>
          </a:xfrm>
        </p:spPr>
        <p:txBody>
          <a:bodyPr/>
          <a:lstStyle/>
          <a:p>
            <a:r>
              <a:rPr lang="nb-NO"/>
              <a:t>IDI support for </a:t>
            </a:r>
            <a:r>
              <a:rPr lang="nb-NO" err="1"/>
              <a:t>Quality</a:t>
            </a:r>
            <a:r>
              <a:rPr lang="nb-NO"/>
              <a:t> </a:t>
            </a:r>
            <a:r>
              <a:rPr lang="nb-NO" err="1"/>
              <a:t>Assurance</a:t>
            </a:r>
            <a:r>
              <a:rPr lang="nb-NO"/>
              <a:t> </a:t>
            </a:r>
          </a:p>
        </p:txBody>
      </p:sp>
      <p:sp>
        <p:nvSpPr>
          <p:cNvPr id="4" name="Slide Number Placeholder 3">
            <a:extLst>
              <a:ext uri="{FF2B5EF4-FFF2-40B4-BE49-F238E27FC236}">
                <a16:creationId xmlns:a16="http://schemas.microsoft.com/office/drawing/2014/main" id="{10A14A7C-2F4B-4EA7-8EEC-960768A2FC59}"/>
              </a:ext>
            </a:extLst>
          </p:cNvPr>
          <p:cNvSpPr>
            <a:spLocks noGrp="1"/>
          </p:cNvSpPr>
          <p:nvPr>
            <p:ph type="sldNum" sz="quarter" idx="12"/>
          </p:nvPr>
        </p:nvSpPr>
        <p:spPr/>
        <p:txBody>
          <a:bodyPr/>
          <a:lstStyle/>
          <a:p>
            <a:fld id="{9E14E830-2433-4476-9766-7A57497EF88C}" type="slidenum">
              <a:rPr lang="es-MX" smtClean="0"/>
              <a:t>18</a:t>
            </a:fld>
            <a:endParaRPr lang="es-MX"/>
          </a:p>
        </p:txBody>
      </p:sp>
      <p:sp>
        <p:nvSpPr>
          <p:cNvPr id="6" name="Rectangle 5">
            <a:extLst>
              <a:ext uri="{FF2B5EF4-FFF2-40B4-BE49-F238E27FC236}">
                <a16:creationId xmlns:a16="http://schemas.microsoft.com/office/drawing/2014/main" id="{C4C2798F-C104-4479-BF2A-7837E7AF1FCC}"/>
              </a:ext>
            </a:extLst>
          </p:cNvPr>
          <p:cNvSpPr/>
          <p:nvPr/>
        </p:nvSpPr>
        <p:spPr>
          <a:xfrm>
            <a:off x="2304344" y="-87235"/>
            <a:ext cx="9384257" cy="584775"/>
          </a:xfrm>
          <a:prstGeom prst="rect">
            <a:avLst/>
          </a:prstGeom>
        </p:spPr>
        <p:txBody>
          <a:bodyPr wrap="square">
            <a:spAutoFit/>
          </a:bodyPr>
          <a:lstStyle/>
          <a:p>
            <a:r>
              <a:rPr lang="en-GB" sz="3200">
                <a:solidFill>
                  <a:schemeClr val="bg1"/>
                </a:solidFill>
              </a:rPr>
              <a:t>IDI </a:t>
            </a:r>
            <a:r>
              <a:rPr lang="en-US" sz="3200">
                <a:solidFill>
                  <a:schemeClr val="bg1"/>
                </a:solidFill>
              </a:rPr>
              <a:t>Vision, Mission and Principles</a:t>
            </a:r>
            <a:endParaRPr lang="nb-NO" sz="3200">
              <a:solidFill>
                <a:schemeClr val="bg1"/>
              </a:solidFill>
            </a:endParaRPr>
          </a:p>
        </p:txBody>
      </p:sp>
      <p:sp>
        <p:nvSpPr>
          <p:cNvPr id="11" name="Content Placeholder 2">
            <a:extLst>
              <a:ext uri="{FF2B5EF4-FFF2-40B4-BE49-F238E27FC236}">
                <a16:creationId xmlns:a16="http://schemas.microsoft.com/office/drawing/2014/main" id="{24F388F4-8C60-4B07-85E5-419799C19C9C}"/>
              </a:ext>
            </a:extLst>
          </p:cNvPr>
          <p:cNvSpPr txBox="1">
            <a:spLocks/>
          </p:cNvSpPr>
          <p:nvPr/>
        </p:nvSpPr>
        <p:spPr>
          <a:xfrm>
            <a:off x="9012966" y="1481172"/>
            <a:ext cx="3179034" cy="4804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nb-NO" sz="2000"/>
          </a:p>
          <a:p>
            <a:endParaRPr lang="nb-NO" sz="2000"/>
          </a:p>
        </p:txBody>
      </p:sp>
      <p:sp>
        <p:nvSpPr>
          <p:cNvPr id="8" name="Rectangle 2">
            <a:extLst>
              <a:ext uri="{FF2B5EF4-FFF2-40B4-BE49-F238E27FC236}">
                <a16:creationId xmlns:a16="http://schemas.microsoft.com/office/drawing/2014/main" id="{B740AA39-F6E7-4765-A36C-42746D72E1C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endParaRPr lang="nb-NO"/>
          </a:p>
        </p:txBody>
      </p:sp>
      <p:graphicFrame>
        <p:nvGraphicFramePr>
          <p:cNvPr id="19" name="Diagram 18">
            <a:extLst>
              <a:ext uri="{FF2B5EF4-FFF2-40B4-BE49-F238E27FC236}">
                <a16:creationId xmlns:a16="http://schemas.microsoft.com/office/drawing/2014/main" id="{D102C5BB-D911-45B4-B551-B7BB72A6E136}"/>
              </a:ext>
            </a:extLst>
          </p:cNvPr>
          <p:cNvGraphicFramePr/>
          <p:nvPr>
            <p:extLst>
              <p:ext uri="{D42A27DB-BD31-4B8C-83A1-F6EECF244321}">
                <p14:modId xmlns:p14="http://schemas.microsoft.com/office/powerpoint/2010/main" val="794906027"/>
              </p:ext>
            </p:extLst>
          </p:nvPr>
        </p:nvGraphicFramePr>
        <p:xfrm>
          <a:off x="3589261" y="1668235"/>
          <a:ext cx="6814422" cy="48398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Rectangle 3">
            <a:extLst>
              <a:ext uri="{FF2B5EF4-FFF2-40B4-BE49-F238E27FC236}">
                <a16:creationId xmlns:a16="http://schemas.microsoft.com/office/drawing/2014/main" id="{D22F416A-6E03-4AE8-A404-663AEF556708}"/>
              </a:ext>
            </a:extLst>
          </p:cNvPr>
          <p:cNvSpPr>
            <a:spLocks noChangeArrowheads="1"/>
          </p:cNvSpPr>
          <p:nvPr/>
        </p:nvSpPr>
        <p:spPr bwMode="auto">
          <a:xfrm>
            <a:off x="0" y="36480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nb-NO" sz="1300" b="0" i="0" u="none" strike="noStrike" cap="none" normalizeH="0" baseline="0">
                <a:ln>
                  <a:noFill/>
                </a:ln>
                <a:solidFill>
                  <a:srgbClr val="2F5496"/>
                </a:solidFill>
                <a:effectLst/>
                <a:latin typeface="Calibri Light" panose="020F0302020204030204" pitchFamily="34" charset="0"/>
                <a:ea typeface="Times New Roman" panose="02020603050405020304" pitchFamily="18" charset="0"/>
                <a:cs typeface="Calibri Light" panose="020F0302020204030204" pitchFamily="34" charset="0"/>
              </a:rPr>
            </a:br>
            <a:endParaRPr kumimoji="0" lang="en-GB" altLang="nb-NO" sz="1800" b="0" i="0" u="none" strike="noStrike" cap="none" normalizeH="0" baseline="0">
              <a:ln>
                <a:noFill/>
              </a:ln>
              <a:solidFill>
                <a:schemeClr val="tx1"/>
              </a:solidFill>
              <a:effectLst/>
              <a:latin typeface="Arial" panose="020B0604020202020204" pitchFamily="34" charset="0"/>
            </a:endParaRPr>
          </a:p>
        </p:txBody>
      </p:sp>
      <p:sp>
        <p:nvSpPr>
          <p:cNvPr id="16" name="Content Placeholder 2">
            <a:extLst>
              <a:ext uri="{FF2B5EF4-FFF2-40B4-BE49-F238E27FC236}">
                <a16:creationId xmlns:a16="http://schemas.microsoft.com/office/drawing/2014/main" id="{C6830E7F-C328-45D6-A1E9-76CED54ACFEC}"/>
              </a:ext>
            </a:extLst>
          </p:cNvPr>
          <p:cNvSpPr txBox="1">
            <a:spLocks/>
          </p:cNvSpPr>
          <p:nvPr/>
        </p:nvSpPr>
        <p:spPr>
          <a:xfrm>
            <a:off x="476487" y="1668235"/>
            <a:ext cx="2495313" cy="48706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QA in Cooperative</a:t>
            </a:r>
            <a:r>
              <a:rPr kumimoji="0" lang="en-GB" sz="2800" b="1" i="0" u="none" strike="noStrike" kern="1200" cap="none" spc="0" normalizeH="0" noProof="0" dirty="0">
                <a:ln>
                  <a:noFill/>
                </a:ln>
                <a:solidFill>
                  <a:prstClr val="black"/>
                </a:solidFill>
                <a:effectLst/>
                <a:uLnTx/>
                <a:uFillTx/>
                <a:latin typeface="Calibri" panose="020F0502020204030204"/>
                <a:ea typeface="+mn-ea"/>
                <a:cs typeface="+mn-cs"/>
              </a:rPr>
              <a:t> Audit Support </a:t>
            </a:r>
            <a:endPar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71500" marR="0" lvl="0" indent="-571500" algn="l" defTabSz="914400" rtl="0" eaLnBrk="1" fontAlgn="auto" latinLnBrk="0" hangingPunct="1">
              <a:lnSpc>
                <a:spcPct val="90000"/>
              </a:lnSpc>
              <a:spcBef>
                <a:spcPts val="1000"/>
              </a:spcBef>
              <a:spcAft>
                <a:spcPts val="0"/>
              </a:spcAft>
              <a:buClrTx/>
              <a:buSzTx/>
              <a:buFont typeface="+mj-lt"/>
              <a:buAutoNum type="romanUcPeriod"/>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nb-NO"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nb-NO"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11937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6416" y="120383"/>
            <a:ext cx="10515600" cy="1325563"/>
          </a:xfrm>
        </p:spPr>
        <p:txBody>
          <a:bodyPr/>
          <a:lstStyle/>
          <a:p>
            <a:r>
              <a:rPr lang="nb-NO"/>
              <a:t>IDI support for </a:t>
            </a:r>
            <a:r>
              <a:rPr lang="nb-NO" err="1"/>
              <a:t>Quality</a:t>
            </a:r>
            <a:r>
              <a:rPr lang="nb-NO"/>
              <a:t> </a:t>
            </a:r>
            <a:r>
              <a:rPr lang="nb-NO" err="1"/>
              <a:t>Assurance</a:t>
            </a:r>
            <a:r>
              <a:rPr lang="nb-NO"/>
              <a:t> </a:t>
            </a:r>
          </a:p>
        </p:txBody>
      </p:sp>
      <p:sp>
        <p:nvSpPr>
          <p:cNvPr id="4" name="Slide Number Placeholder 3">
            <a:extLst>
              <a:ext uri="{FF2B5EF4-FFF2-40B4-BE49-F238E27FC236}">
                <a16:creationId xmlns:a16="http://schemas.microsoft.com/office/drawing/2014/main" id="{10A14A7C-2F4B-4EA7-8EEC-960768A2FC59}"/>
              </a:ext>
            </a:extLst>
          </p:cNvPr>
          <p:cNvSpPr>
            <a:spLocks noGrp="1"/>
          </p:cNvSpPr>
          <p:nvPr>
            <p:ph type="sldNum" sz="quarter" idx="12"/>
          </p:nvPr>
        </p:nvSpPr>
        <p:spPr/>
        <p:txBody>
          <a:bodyPr/>
          <a:lstStyle/>
          <a:p>
            <a:fld id="{9E14E830-2433-4476-9766-7A57497EF88C}" type="slidenum">
              <a:rPr lang="es-MX" smtClean="0"/>
              <a:t>19</a:t>
            </a:fld>
            <a:endParaRPr lang="es-MX"/>
          </a:p>
        </p:txBody>
      </p:sp>
      <p:sp>
        <p:nvSpPr>
          <p:cNvPr id="6" name="Rectangle 5">
            <a:extLst>
              <a:ext uri="{FF2B5EF4-FFF2-40B4-BE49-F238E27FC236}">
                <a16:creationId xmlns:a16="http://schemas.microsoft.com/office/drawing/2014/main" id="{C4C2798F-C104-4479-BF2A-7837E7AF1FCC}"/>
              </a:ext>
            </a:extLst>
          </p:cNvPr>
          <p:cNvSpPr/>
          <p:nvPr/>
        </p:nvSpPr>
        <p:spPr>
          <a:xfrm>
            <a:off x="2304344" y="-87235"/>
            <a:ext cx="9384257" cy="584775"/>
          </a:xfrm>
          <a:prstGeom prst="rect">
            <a:avLst/>
          </a:prstGeom>
        </p:spPr>
        <p:txBody>
          <a:bodyPr wrap="square">
            <a:spAutoFit/>
          </a:bodyPr>
          <a:lstStyle/>
          <a:p>
            <a:r>
              <a:rPr lang="en-GB" sz="3200">
                <a:solidFill>
                  <a:schemeClr val="bg1"/>
                </a:solidFill>
              </a:rPr>
              <a:t>IDI </a:t>
            </a:r>
            <a:r>
              <a:rPr lang="en-US" sz="3200">
                <a:solidFill>
                  <a:schemeClr val="bg1"/>
                </a:solidFill>
              </a:rPr>
              <a:t>Vision, Mission and Principles</a:t>
            </a:r>
            <a:endParaRPr lang="nb-NO" sz="3200">
              <a:solidFill>
                <a:schemeClr val="bg1"/>
              </a:solidFill>
            </a:endParaRPr>
          </a:p>
        </p:txBody>
      </p:sp>
      <p:sp>
        <p:nvSpPr>
          <p:cNvPr id="11" name="Content Placeholder 2">
            <a:extLst>
              <a:ext uri="{FF2B5EF4-FFF2-40B4-BE49-F238E27FC236}">
                <a16:creationId xmlns:a16="http://schemas.microsoft.com/office/drawing/2014/main" id="{24F388F4-8C60-4B07-85E5-419799C19C9C}"/>
              </a:ext>
            </a:extLst>
          </p:cNvPr>
          <p:cNvSpPr txBox="1">
            <a:spLocks/>
          </p:cNvSpPr>
          <p:nvPr/>
        </p:nvSpPr>
        <p:spPr>
          <a:xfrm>
            <a:off x="9012966" y="1481172"/>
            <a:ext cx="3179034" cy="4804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nb-NO" sz="2000"/>
          </a:p>
          <a:p>
            <a:endParaRPr lang="nb-NO" sz="2000"/>
          </a:p>
        </p:txBody>
      </p:sp>
      <p:sp>
        <p:nvSpPr>
          <p:cNvPr id="8" name="Rectangle 2">
            <a:extLst>
              <a:ext uri="{FF2B5EF4-FFF2-40B4-BE49-F238E27FC236}">
                <a16:creationId xmlns:a16="http://schemas.microsoft.com/office/drawing/2014/main" id="{B740AA39-F6E7-4765-A36C-42746D72E1C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endParaRPr lang="nb-NO"/>
          </a:p>
        </p:txBody>
      </p:sp>
      <p:sp>
        <p:nvSpPr>
          <p:cNvPr id="20" name="Rectangle 3">
            <a:extLst>
              <a:ext uri="{FF2B5EF4-FFF2-40B4-BE49-F238E27FC236}">
                <a16:creationId xmlns:a16="http://schemas.microsoft.com/office/drawing/2014/main" id="{D22F416A-6E03-4AE8-A404-663AEF556708}"/>
              </a:ext>
            </a:extLst>
          </p:cNvPr>
          <p:cNvSpPr>
            <a:spLocks noChangeArrowheads="1"/>
          </p:cNvSpPr>
          <p:nvPr/>
        </p:nvSpPr>
        <p:spPr bwMode="auto">
          <a:xfrm>
            <a:off x="0" y="36480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nb-NO" sz="1300" b="0" i="0" u="none" strike="noStrike" cap="none" normalizeH="0" baseline="0">
                <a:ln>
                  <a:noFill/>
                </a:ln>
                <a:solidFill>
                  <a:srgbClr val="2F5496"/>
                </a:solidFill>
                <a:effectLst/>
                <a:latin typeface="Calibri Light" panose="020F0302020204030204" pitchFamily="34" charset="0"/>
                <a:ea typeface="Times New Roman" panose="02020603050405020304" pitchFamily="18" charset="0"/>
                <a:cs typeface="Calibri Light" panose="020F0302020204030204" pitchFamily="34" charset="0"/>
              </a:rPr>
            </a:br>
            <a:endParaRPr kumimoji="0" lang="en-GB" altLang="nb-NO" sz="1800" b="0" i="0" u="none" strike="noStrike" cap="none" normalizeH="0" baseline="0">
              <a:ln>
                <a:noFill/>
              </a:ln>
              <a:solidFill>
                <a:schemeClr val="tx1"/>
              </a:solidFill>
              <a:effectLst/>
              <a:latin typeface="Arial" panose="020B0604020202020204" pitchFamily="34" charset="0"/>
            </a:endParaRPr>
          </a:p>
        </p:txBody>
      </p:sp>
      <p:sp>
        <p:nvSpPr>
          <p:cNvPr id="16" name="Content Placeholder 2">
            <a:extLst>
              <a:ext uri="{FF2B5EF4-FFF2-40B4-BE49-F238E27FC236}">
                <a16:creationId xmlns:a16="http://schemas.microsoft.com/office/drawing/2014/main" id="{C6830E7F-C328-45D6-A1E9-76CED54ACFEC}"/>
              </a:ext>
            </a:extLst>
          </p:cNvPr>
          <p:cNvSpPr txBox="1">
            <a:spLocks/>
          </p:cNvSpPr>
          <p:nvPr/>
        </p:nvSpPr>
        <p:spPr>
          <a:xfrm>
            <a:off x="476487" y="1668236"/>
            <a:ext cx="2495313" cy="9558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SAI-level QA support</a:t>
            </a:r>
            <a:endParaRPr kumimoji="0" lang="nb-NO"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nb-NO"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2" name="Diagram 1"/>
          <p:cNvGraphicFramePr/>
          <p:nvPr>
            <p:extLst>
              <p:ext uri="{D42A27DB-BD31-4B8C-83A1-F6EECF244321}">
                <p14:modId xmlns:p14="http://schemas.microsoft.com/office/powerpoint/2010/main" val="2119737875"/>
              </p:ext>
            </p:extLst>
          </p:nvPr>
        </p:nvGraphicFramePr>
        <p:xfrm>
          <a:off x="3515789" y="1112369"/>
          <a:ext cx="8172812" cy="55423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39334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025" y="584200"/>
            <a:ext cx="10515600" cy="1325563"/>
          </a:xfrm>
        </p:spPr>
        <p:txBody>
          <a:bodyPr/>
          <a:lstStyle/>
          <a:p>
            <a:r>
              <a:rPr lang="nb-NO"/>
              <a:t>Will cover…..</a:t>
            </a:r>
          </a:p>
        </p:txBody>
      </p:sp>
      <p:sp>
        <p:nvSpPr>
          <p:cNvPr id="3" name="Slide Number Placeholder 2"/>
          <p:cNvSpPr>
            <a:spLocks noGrp="1"/>
          </p:cNvSpPr>
          <p:nvPr>
            <p:ph type="sldNum" sz="quarter" idx="12"/>
          </p:nvPr>
        </p:nvSpPr>
        <p:spPr>
          <a:xfrm>
            <a:off x="8610600" y="6356350"/>
            <a:ext cx="2743200" cy="365125"/>
          </a:xfrm>
        </p:spPr>
        <p:txBody>
          <a:bodyPr/>
          <a:lstStyle/>
          <a:p>
            <a:fld id="{9E14E830-2433-4476-9766-7A57497EF88C}" type="slidenum">
              <a:rPr lang="es-MX" smtClean="0"/>
              <a:pPr/>
              <a:t>2</a:t>
            </a:fld>
            <a:endParaRPr lang="es-MX"/>
          </a:p>
        </p:txBody>
      </p:sp>
      <p:graphicFrame>
        <p:nvGraphicFramePr>
          <p:cNvPr id="6" name="Diagram 5"/>
          <p:cNvGraphicFramePr/>
          <p:nvPr>
            <p:extLst>
              <p:ext uri="{D42A27DB-BD31-4B8C-83A1-F6EECF244321}">
                <p14:modId xmlns:p14="http://schemas.microsoft.com/office/powerpoint/2010/main" val="2289929380"/>
              </p:ext>
            </p:extLst>
          </p:nvPr>
        </p:nvGraphicFramePr>
        <p:xfrm>
          <a:off x="1034416" y="1839382"/>
          <a:ext cx="9791699" cy="4195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61969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85158"/>
            <a:ext cx="10515600" cy="1325563"/>
          </a:xfrm>
        </p:spPr>
        <p:txBody>
          <a:bodyPr/>
          <a:lstStyle/>
          <a:p>
            <a:r>
              <a:rPr lang="nb-NO"/>
              <a:t>IDI support for </a:t>
            </a:r>
            <a:r>
              <a:rPr lang="nb-NO" err="1"/>
              <a:t>Quality</a:t>
            </a:r>
            <a:r>
              <a:rPr lang="nb-NO"/>
              <a:t> </a:t>
            </a:r>
            <a:r>
              <a:rPr lang="nb-NO" err="1"/>
              <a:t>Assurance</a:t>
            </a:r>
            <a:endParaRPr lang="nb-NO"/>
          </a:p>
        </p:txBody>
      </p:sp>
      <p:sp>
        <p:nvSpPr>
          <p:cNvPr id="4" name="Slide Number Placeholder 3">
            <a:extLst>
              <a:ext uri="{FF2B5EF4-FFF2-40B4-BE49-F238E27FC236}">
                <a16:creationId xmlns:a16="http://schemas.microsoft.com/office/drawing/2014/main" id="{10A14A7C-2F4B-4EA7-8EEC-960768A2FC59}"/>
              </a:ext>
            </a:extLst>
          </p:cNvPr>
          <p:cNvSpPr>
            <a:spLocks noGrp="1"/>
          </p:cNvSpPr>
          <p:nvPr>
            <p:ph type="sldNum" sz="quarter" idx="12"/>
          </p:nvPr>
        </p:nvSpPr>
        <p:spPr/>
        <p:txBody>
          <a:bodyPr/>
          <a:lstStyle/>
          <a:p>
            <a:fld id="{9E14E830-2433-4476-9766-7A57497EF88C}" type="slidenum">
              <a:rPr lang="es-MX" smtClean="0"/>
              <a:t>20</a:t>
            </a:fld>
            <a:endParaRPr lang="es-MX"/>
          </a:p>
        </p:txBody>
      </p:sp>
      <p:sp>
        <p:nvSpPr>
          <p:cNvPr id="6" name="Rectangle 5">
            <a:extLst>
              <a:ext uri="{FF2B5EF4-FFF2-40B4-BE49-F238E27FC236}">
                <a16:creationId xmlns:a16="http://schemas.microsoft.com/office/drawing/2014/main" id="{C4C2798F-C104-4479-BF2A-7837E7AF1FCC}"/>
              </a:ext>
            </a:extLst>
          </p:cNvPr>
          <p:cNvSpPr/>
          <p:nvPr/>
        </p:nvSpPr>
        <p:spPr>
          <a:xfrm>
            <a:off x="2304344" y="-87235"/>
            <a:ext cx="9384257" cy="584775"/>
          </a:xfrm>
          <a:prstGeom prst="rect">
            <a:avLst/>
          </a:prstGeom>
        </p:spPr>
        <p:txBody>
          <a:bodyPr wrap="square">
            <a:spAutoFit/>
          </a:bodyPr>
          <a:lstStyle/>
          <a:p>
            <a:r>
              <a:rPr lang="en-GB" sz="3200">
                <a:solidFill>
                  <a:schemeClr val="bg1"/>
                </a:solidFill>
              </a:rPr>
              <a:t>IDI </a:t>
            </a:r>
            <a:r>
              <a:rPr lang="en-US" sz="3200">
                <a:solidFill>
                  <a:schemeClr val="bg1"/>
                </a:solidFill>
              </a:rPr>
              <a:t>Vision, Mission and Principles</a:t>
            </a:r>
            <a:endParaRPr lang="nb-NO" sz="3200">
              <a:solidFill>
                <a:schemeClr val="bg1"/>
              </a:solidFill>
            </a:endParaRPr>
          </a:p>
        </p:txBody>
      </p:sp>
      <p:sp>
        <p:nvSpPr>
          <p:cNvPr id="11" name="Content Placeholder 2">
            <a:extLst>
              <a:ext uri="{FF2B5EF4-FFF2-40B4-BE49-F238E27FC236}">
                <a16:creationId xmlns:a16="http://schemas.microsoft.com/office/drawing/2014/main" id="{24F388F4-8C60-4B07-85E5-419799C19C9C}"/>
              </a:ext>
            </a:extLst>
          </p:cNvPr>
          <p:cNvSpPr txBox="1">
            <a:spLocks/>
          </p:cNvSpPr>
          <p:nvPr/>
        </p:nvSpPr>
        <p:spPr>
          <a:xfrm>
            <a:off x="9012966" y="1481172"/>
            <a:ext cx="3179034" cy="4804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nb-NO" sz="2000"/>
          </a:p>
          <a:p>
            <a:endParaRPr lang="nb-NO" sz="2000"/>
          </a:p>
        </p:txBody>
      </p:sp>
      <p:sp>
        <p:nvSpPr>
          <p:cNvPr id="8" name="Rectangle 2">
            <a:extLst>
              <a:ext uri="{FF2B5EF4-FFF2-40B4-BE49-F238E27FC236}">
                <a16:creationId xmlns:a16="http://schemas.microsoft.com/office/drawing/2014/main" id="{B740AA39-F6E7-4765-A36C-42746D72E1C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endParaRPr lang="nb-NO"/>
          </a:p>
        </p:txBody>
      </p:sp>
      <p:sp>
        <p:nvSpPr>
          <p:cNvPr id="20" name="Rectangle 3">
            <a:extLst>
              <a:ext uri="{FF2B5EF4-FFF2-40B4-BE49-F238E27FC236}">
                <a16:creationId xmlns:a16="http://schemas.microsoft.com/office/drawing/2014/main" id="{D22F416A-6E03-4AE8-A404-663AEF556708}"/>
              </a:ext>
            </a:extLst>
          </p:cNvPr>
          <p:cNvSpPr>
            <a:spLocks noChangeArrowheads="1"/>
          </p:cNvSpPr>
          <p:nvPr/>
        </p:nvSpPr>
        <p:spPr bwMode="auto">
          <a:xfrm>
            <a:off x="0" y="36480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nb-NO" sz="1300" b="0" i="0" u="none" strike="noStrike" cap="none" normalizeH="0" baseline="0">
                <a:ln>
                  <a:noFill/>
                </a:ln>
                <a:solidFill>
                  <a:srgbClr val="2F5496"/>
                </a:solidFill>
                <a:effectLst/>
                <a:latin typeface="Calibri Light" panose="020F0302020204030204" pitchFamily="34" charset="0"/>
                <a:ea typeface="Times New Roman" panose="02020603050405020304" pitchFamily="18" charset="0"/>
                <a:cs typeface="Calibri Light" panose="020F0302020204030204" pitchFamily="34" charset="0"/>
              </a:rPr>
            </a:br>
            <a:endParaRPr kumimoji="0" lang="en-GB" altLang="nb-NO" sz="1800" b="0" i="0" u="none" strike="noStrike" cap="none" normalizeH="0" baseline="0">
              <a:ln>
                <a:noFill/>
              </a:ln>
              <a:solidFill>
                <a:schemeClr val="tx1"/>
              </a:solidFill>
              <a:effectLst/>
              <a:latin typeface="Arial" panose="020B0604020202020204" pitchFamily="34" charset="0"/>
            </a:endParaRPr>
          </a:p>
        </p:txBody>
      </p:sp>
      <p:sp>
        <p:nvSpPr>
          <p:cNvPr id="9" name="Content Placeholder 2">
            <a:extLst>
              <a:ext uri="{FF2B5EF4-FFF2-40B4-BE49-F238E27FC236}">
                <a16:creationId xmlns:a16="http://schemas.microsoft.com/office/drawing/2014/main" id="{C6830E7F-C328-45D6-A1E9-76CED54ACFEC}"/>
              </a:ext>
            </a:extLst>
          </p:cNvPr>
          <p:cNvSpPr txBox="1">
            <a:spLocks/>
          </p:cNvSpPr>
          <p:nvPr/>
        </p:nvSpPr>
        <p:spPr>
          <a:xfrm>
            <a:off x="626864" y="1495879"/>
            <a:ext cx="2184417" cy="48706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a:ln>
                  <a:noFill/>
                </a:ln>
                <a:solidFill>
                  <a:prstClr val="black"/>
                </a:solidFill>
                <a:effectLst/>
                <a:uLnTx/>
                <a:uFillTx/>
                <a:latin typeface="Calibri" panose="020F0502020204030204"/>
                <a:ea typeface="+mn-ea"/>
                <a:cs typeface="+mn-cs"/>
              </a:rPr>
              <a:t>Support to the regions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800" b="0" i="0" u="none" strike="noStrike" kern="1200" cap="none" spc="0" normalizeH="0" baseline="0" noProof="0">
              <a:ln>
                <a:noFill/>
              </a:ln>
              <a:solidFill>
                <a:prstClr val="black"/>
              </a:solidFill>
              <a:effectLst/>
              <a:uLnTx/>
              <a:uFillTx/>
              <a:latin typeface="Calibri" panose="020F0502020204030204"/>
              <a:ea typeface="+mn-ea"/>
              <a:cs typeface="+mn-cs"/>
            </a:endParaRPr>
          </a:p>
          <a:p>
            <a:pPr marL="571500" marR="0" lvl="0" indent="-571500" algn="l" defTabSz="914400" rtl="0" eaLnBrk="1" fontAlgn="auto" latinLnBrk="0" hangingPunct="1">
              <a:lnSpc>
                <a:spcPct val="90000"/>
              </a:lnSpc>
              <a:spcBef>
                <a:spcPts val="1000"/>
              </a:spcBef>
              <a:spcAft>
                <a:spcPts val="0"/>
              </a:spcAft>
              <a:buClrTx/>
              <a:buSzTx/>
              <a:buFont typeface="+mj-lt"/>
              <a:buAutoNum type="romanUcPeriod"/>
              <a:tabLst/>
              <a:defRPr/>
            </a:pPr>
            <a:endParaRPr kumimoji="0" lang="en-GB" sz="2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nb-NO" sz="2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nb-NO" sz="2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2" name="Diagram 1"/>
          <p:cNvGraphicFramePr/>
          <p:nvPr>
            <p:extLst>
              <p:ext uri="{D42A27DB-BD31-4B8C-83A1-F6EECF244321}">
                <p14:modId xmlns:p14="http://schemas.microsoft.com/office/powerpoint/2010/main" val="206433548"/>
              </p:ext>
            </p:extLst>
          </p:nvPr>
        </p:nvGraphicFramePr>
        <p:xfrm>
          <a:off x="3277326" y="1410721"/>
          <a:ext cx="7438291" cy="47412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500626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3" name="Rectangle 18">
            <a:extLst>
              <a:ext uri="{FF2B5EF4-FFF2-40B4-BE49-F238E27FC236}">
                <a16:creationId xmlns:a16="http://schemas.microsoft.com/office/drawing/2014/main" id="{482BD70C-C4A0-46C4-9518-A731098B4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05DC1A4-9ED8-4171-8CA1-738B18089589}"/>
              </a:ext>
            </a:extLst>
          </p:cNvPr>
          <p:cNvSpPr>
            <a:spLocks noGrp="1"/>
          </p:cNvSpPr>
          <p:nvPr>
            <p:ph type="title"/>
          </p:nvPr>
        </p:nvSpPr>
        <p:spPr>
          <a:xfrm>
            <a:off x="5854994" y="2773562"/>
            <a:ext cx="5319433" cy="963551"/>
          </a:xfrm>
        </p:spPr>
        <p:txBody>
          <a:bodyPr vert="horz" lIns="91440" tIns="45720" rIns="91440" bIns="45720" rtlCol="0" anchor="t">
            <a:normAutofit/>
          </a:bodyPr>
          <a:lstStyle/>
          <a:p>
            <a:r>
              <a:rPr lang="en-US" sz="5400" kern="1200" dirty="0">
                <a:solidFill>
                  <a:schemeClr val="bg1"/>
                </a:solidFill>
                <a:latin typeface="+mj-lt"/>
                <a:ea typeface="+mj-ea"/>
                <a:cs typeface="+mj-cs"/>
              </a:rPr>
              <a:t>Questions</a:t>
            </a:r>
          </a:p>
        </p:txBody>
      </p:sp>
      <p:sp>
        <p:nvSpPr>
          <p:cNvPr id="34" name="Freeform: Shape 20">
            <a:extLst>
              <a:ext uri="{FF2B5EF4-FFF2-40B4-BE49-F238E27FC236}">
                <a16:creationId xmlns:a16="http://schemas.microsoft.com/office/drawing/2014/main" id="{39B74A45-BDDD-4892-B8C0-B290C0944F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5379352" cy="6374535"/>
          </a:xfrm>
          <a:custGeom>
            <a:avLst/>
            <a:gdLst>
              <a:gd name="connsiteX0" fmla="*/ 609861 w 5379352"/>
              <a:gd name="connsiteY0" fmla="*/ 6374535 h 6374535"/>
              <a:gd name="connsiteX1" fmla="*/ 3449004 w 5379352"/>
              <a:gd name="connsiteY1" fmla="*/ 6374535 h 6374535"/>
              <a:gd name="connsiteX2" fmla="*/ 3628245 w 5379352"/>
              <a:gd name="connsiteY2" fmla="*/ 6288190 h 6374535"/>
              <a:gd name="connsiteX3" fmla="*/ 5379352 w 5379352"/>
              <a:gd name="connsiteY3" fmla="*/ 3346018 h 6374535"/>
              <a:gd name="connsiteX4" fmla="*/ 2033334 w 5379352"/>
              <a:gd name="connsiteY4" fmla="*/ 0 h 6374535"/>
              <a:gd name="connsiteX5" fmla="*/ 129310 w 5379352"/>
              <a:gd name="connsiteY5" fmla="*/ 594192 h 6374535"/>
              <a:gd name="connsiteX6" fmla="*/ 0 w 5379352"/>
              <a:gd name="connsiteY6" fmla="*/ 692103 h 6374535"/>
              <a:gd name="connsiteX7" fmla="*/ 0 w 5379352"/>
              <a:gd name="connsiteY7" fmla="*/ 5999934 h 6374535"/>
              <a:gd name="connsiteX8" fmla="*/ 129311 w 5379352"/>
              <a:gd name="connsiteY8" fmla="*/ 6097845 h 6374535"/>
              <a:gd name="connsiteX9" fmla="*/ 367831 w 5379352"/>
              <a:gd name="connsiteY9" fmla="*/ 6248727 h 637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79352" h="6374535">
                <a:moveTo>
                  <a:pt x="609861" y="6374535"/>
                </a:moveTo>
                <a:lnTo>
                  <a:pt x="3449004" y="6374535"/>
                </a:lnTo>
                <a:lnTo>
                  <a:pt x="3628245" y="6288190"/>
                </a:lnTo>
                <a:cubicBezTo>
                  <a:pt x="4671283" y="5721578"/>
                  <a:pt x="5379352" y="4616487"/>
                  <a:pt x="5379352" y="3346018"/>
                </a:cubicBezTo>
                <a:cubicBezTo>
                  <a:pt x="5379352" y="1498063"/>
                  <a:pt x="3881289" y="0"/>
                  <a:pt x="2033334" y="0"/>
                </a:cubicBezTo>
                <a:cubicBezTo>
                  <a:pt x="1325914" y="0"/>
                  <a:pt x="669769" y="219535"/>
                  <a:pt x="129310" y="594192"/>
                </a:cubicBezTo>
                <a:lnTo>
                  <a:pt x="0" y="692103"/>
                </a:lnTo>
                <a:lnTo>
                  <a:pt x="0" y="5999934"/>
                </a:lnTo>
                <a:lnTo>
                  <a:pt x="129311" y="6097845"/>
                </a:lnTo>
                <a:cubicBezTo>
                  <a:pt x="206519" y="6151367"/>
                  <a:pt x="286089" y="6201724"/>
                  <a:pt x="367831" y="6248727"/>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Shape 22">
            <a:extLst>
              <a:ext uri="{FF2B5EF4-FFF2-40B4-BE49-F238E27FC236}">
                <a16:creationId xmlns:a16="http://schemas.microsoft.com/office/drawing/2014/main" id="{C516C73E-9465-4C9E-9B86-9E58FB326B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9" y="0"/>
            <a:ext cx="5210147" cy="6210629"/>
          </a:xfrm>
          <a:custGeom>
            <a:avLst/>
            <a:gdLst>
              <a:gd name="connsiteX0" fmla="*/ 1058223 w 5210147"/>
              <a:gd name="connsiteY0" fmla="*/ 0 h 6210629"/>
              <a:gd name="connsiteX1" fmla="*/ 3003078 w 5210147"/>
              <a:gd name="connsiteY1" fmla="*/ 0 h 6210629"/>
              <a:gd name="connsiteX2" fmla="*/ 3266657 w 5210147"/>
              <a:gd name="connsiteY2" fmla="*/ 96471 h 6210629"/>
              <a:gd name="connsiteX3" fmla="*/ 5210147 w 5210147"/>
              <a:gd name="connsiteY3" fmla="*/ 3028517 h 6210629"/>
              <a:gd name="connsiteX4" fmla="*/ 2028035 w 5210147"/>
              <a:gd name="connsiteY4" fmla="*/ 6210629 h 6210629"/>
              <a:gd name="connsiteX5" fmla="*/ 3916 w 5210147"/>
              <a:gd name="connsiteY5" fmla="*/ 5483989 h 6210629"/>
              <a:gd name="connsiteX6" fmla="*/ 0 w 5210147"/>
              <a:gd name="connsiteY6" fmla="*/ 5480430 h 6210629"/>
              <a:gd name="connsiteX7" fmla="*/ 0 w 5210147"/>
              <a:gd name="connsiteY7" fmla="*/ 576603 h 6210629"/>
              <a:gd name="connsiteX8" fmla="*/ 3916 w 5210147"/>
              <a:gd name="connsiteY8" fmla="*/ 573044 h 6210629"/>
              <a:gd name="connsiteX9" fmla="*/ 933918 w 5210147"/>
              <a:gd name="connsiteY9" fmla="*/ 39494 h 6210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10147" h="6210629">
                <a:moveTo>
                  <a:pt x="1058223" y="0"/>
                </a:moveTo>
                <a:lnTo>
                  <a:pt x="3003078" y="0"/>
                </a:lnTo>
                <a:lnTo>
                  <a:pt x="3266657" y="96471"/>
                </a:lnTo>
                <a:cubicBezTo>
                  <a:pt x="4408765" y="579542"/>
                  <a:pt x="5210147" y="1710443"/>
                  <a:pt x="5210147" y="3028517"/>
                </a:cubicBezTo>
                <a:cubicBezTo>
                  <a:pt x="5210147" y="4785949"/>
                  <a:pt x="3785467" y="6210629"/>
                  <a:pt x="2028035" y="6210629"/>
                </a:cubicBezTo>
                <a:cubicBezTo>
                  <a:pt x="1259159" y="6210629"/>
                  <a:pt x="553973" y="5937936"/>
                  <a:pt x="3916" y="5483989"/>
                </a:cubicBezTo>
                <a:lnTo>
                  <a:pt x="0" y="5480430"/>
                </a:lnTo>
                <a:lnTo>
                  <a:pt x="0" y="576603"/>
                </a:lnTo>
                <a:lnTo>
                  <a:pt x="3916" y="573044"/>
                </a:lnTo>
                <a:cubicBezTo>
                  <a:pt x="278945" y="346070"/>
                  <a:pt x="592755" y="164410"/>
                  <a:pt x="933918" y="394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phic 6" descr="Questions">
            <a:extLst>
              <a:ext uri="{FF2B5EF4-FFF2-40B4-BE49-F238E27FC236}">
                <a16:creationId xmlns:a16="http://schemas.microsoft.com/office/drawing/2014/main" id="{643C1BA9-1232-4BB2-BC87-14079074C80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0941" y="1301551"/>
            <a:ext cx="3440610" cy="3440610"/>
          </a:xfrm>
          <a:prstGeom prst="rect">
            <a:avLst/>
          </a:prstGeom>
        </p:spPr>
      </p:pic>
    </p:spTree>
    <p:extLst>
      <p:ext uri="{BB962C8B-B14F-4D97-AF65-F5344CB8AC3E}">
        <p14:creationId xmlns:p14="http://schemas.microsoft.com/office/powerpoint/2010/main" val="3162523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F66188-C0F0-4335-812F-63D74960D8E9}"/>
              </a:ext>
            </a:extLst>
          </p:cNvPr>
          <p:cNvSpPr>
            <a:spLocks noGrp="1"/>
          </p:cNvSpPr>
          <p:nvPr>
            <p:ph type="title"/>
          </p:nvPr>
        </p:nvSpPr>
        <p:spPr>
          <a:xfrm>
            <a:off x="699721" y="963877"/>
            <a:ext cx="3632841" cy="4930246"/>
          </a:xfrm>
        </p:spPr>
        <p:txBody>
          <a:bodyPr>
            <a:normAutofit/>
          </a:bodyPr>
          <a:lstStyle/>
          <a:p>
            <a:r>
              <a:rPr lang="en-US" dirty="0">
                <a:solidFill>
                  <a:schemeClr val="accent1"/>
                </a:solidFill>
              </a:rPr>
              <a:t>Quality Control</a:t>
            </a:r>
            <a:br>
              <a:rPr lang="en-US" dirty="0">
                <a:solidFill>
                  <a:schemeClr val="accent1"/>
                </a:solidFill>
              </a:rPr>
            </a:br>
            <a:endParaRPr lang="en-GB" dirty="0">
              <a:solidFill>
                <a:schemeClr val="accent1"/>
              </a:solidFill>
            </a:endParaRPr>
          </a:p>
        </p:txBody>
      </p:sp>
      <p:cxnSp>
        <p:nvCxnSpPr>
          <p:cNvPr id="13"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121B3BD-A824-48E8-809E-277317B7FFAD}"/>
              </a:ext>
            </a:extLst>
          </p:cNvPr>
          <p:cNvSpPr>
            <a:spLocks noGrp="1"/>
          </p:cNvSpPr>
          <p:nvPr>
            <p:ph idx="1"/>
          </p:nvPr>
        </p:nvSpPr>
        <p:spPr>
          <a:xfrm>
            <a:off x="4976031" y="447041"/>
            <a:ext cx="6377769" cy="5945807"/>
          </a:xfrm>
        </p:spPr>
        <p:txBody>
          <a:bodyPr vert="horz" lIns="91440" tIns="45720" rIns="91440" bIns="45720" rtlCol="0" anchor="ctr">
            <a:noAutofit/>
          </a:bodyPr>
          <a:lstStyle/>
          <a:p>
            <a:r>
              <a:rPr lang="en-GB" dirty="0"/>
              <a:t>Organisation level (ISSAI 40)</a:t>
            </a:r>
          </a:p>
          <a:p>
            <a:pPr lvl="1"/>
            <a:r>
              <a:rPr lang="en-GB" b="0" dirty="0"/>
              <a:t>The organisation is required to establish &amp; maintain a system of quality control to ensure the organisation and its personnel complies with professional standards and applicable legal and regulatory requirements; and issues reports that are appropriate in the circumstances.</a:t>
            </a:r>
          </a:p>
          <a:p>
            <a:pPr marL="457200" lvl="1" indent="0">
              <a:buNone/>
            </a:pPr>
            <a:endParaRPr lang="en-GB" b="0" dirty="0"/>
          </a:p>
          <a:p>
            <a:pPr lvl="1"/>
            <a:r>
              <a:rPr lang="en-GB" b="0" dirty="0"/>
              <a:t>Includes elements of quality control to be; leadership, ethics, acceptance and continuance, human resources, engagement performance, and monitoring.</a:t>
            </a:r>
          </a:p>
          <a:p>
            <a:endParaRPr lang="en-GB" dirty="0"/>
          </a:p>
          <a:p>
            <a:r>
              <a:rPr lang="en-GB" dirty="0"/>
              <a:t>Individual engagement level (respective ISSAIs)</a:t>
            </a:r>
            <a:endParaRPr lang="en-GB" dirty="0">
              <a:cs typeface="Calibri"/>
            </a:endParaRPr>
          </a:p>
        </p:txBody>
      </p:sp>
    </p:spTree>
    <p:extLst>
      <p:ext uri="{BB962C8B-B14F-4D97-AF65-F5344CB8AC3E}">
        <p14:creationId xmlns:p14="http://schemas.microsoft.com/office/powerpoint/2010/main" val="3389970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88449" y="147522"/>
            <a:ext cx="5244301" cy="1538130"/>
          </a:xfrm>
        </p:spPr>
        <p:txBody>
          <a:bodyPr>
            <a:normAutofit/>
          </a:bodyPr>
          <a:lstStyle/>
          <a:p>
            <a:r>
              <a:rPr lang="en-US" dirty="0"/>
              <a:t>Quality Assurance</a:t>
            </a:r>
            <a:endParaRPr lang="es-ES" dirty="0"/>
          </a:p>
        </p:txBody>
      </p:sp>
      <p:sp>
        <p:nvSpPr>
          <p:cNvPr id="23" name="Freeform 6">
            <a:extLst>
              <a:ext uri="{FF2B5EF4-FFF2-40B4-BE49-F238E27FC236}">
                <a16:creationId xmlns:a16="http://schemas.microsoft.com/office/drawing/2014/main" id="{B6C29DB0-17E9-42FF-986E-0B7F493F4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199584"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eeform 6">
            <a:extLst>
              <a:ext uri="{FF2B5EF4-FFF2-40B4-BE49-F238E27FC236}">
                <a16:creationId xmlns:a16="http://schemas.microsoft.com/office/drawing/2014/main" id="{115AD956-A5B6-4760-B8B2-11E2DF6B0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pic>
        <p:nvPicPr>
          <p:cNvPr id="9" name="Graphic 8" descr="Checklist">
            <a:extLst>
              <a:ext uri="{FF2B5EF4-FFF2-40B4-BE49-F238E27FC236}">
                <a16:creationId xmlns:a16="http://schemas.microsoft.com/office/drawing/2014/main" id="{3D334C1F-C179-4A03-9393-5754C9CB9A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80173" y="1790732"/>
            <a:ext cx="3267942" cy="3267942"/>
          </a:xfrm>
          <a:prstGeom prst="rect">
            <a:avLst/>
          </a:prstGeom>
        </p:spPr>
      </p:pic>
      <p:sp>
        <p:nvSpPr>
          <p:cNvPr id="5" name="Content Placeholder 2"/>
          <p:cNvSpPr>
            <a:spLocks noGrp="1"/>
          </p:cNvSpPr>
          <p:nvPr>
            <p:ph idx="1"/>
          </p:nvPr>
        </p:nvSpPr>
        <p:spPr>
          <a:xfrm>
            <a:off x="5673425" y="1312009"/>
            <a:ext cx="6072553" cy="4782131"/>
          </a:xfrm>
        </p:spPr>
        <p:txBody>
          <a:bodyPr>
            <a:noAutofit/>
          </a:bodyPr>
          <a:lstStyle/>
          <a:p>
            <a:pPr marL="0" indent="0">
              <a:spcBef>
                <a:spcPts val="0"/>
              </a:spcBef>
              <a:spcAft>
                <a:spcPts val="600"/>
              </a:spcAft>
              <a:buNone/>
            </a:pPr>
            <a:r>
              <a:rPr lang="en-GB" dirty="0"/>
              <a:t>ISSAI 40.6 - </a:t>
            </a:r>
            <a:r>
              <a:rPr lang="en-US" b="1" dirty="0"/>
              <a:t>Quality assurance after the fact</a:t>
            </a:r>
          </a:p>
          <a:p>
            <a:pPr marL="628650" indent="-457200">
              <a:spcBef>
                <a:spcPts val="0"/>
              </a:spcBef>
              <a:spcAft>
                <a:spcPts val="600"/>
              </a:spcAft>
            </a:pPr>
            <a:r>
              <a:rPr lang="en-GB" b="0" dirty="0"/>
              <a:t>Monitoring process </a:t>
            </a:r>
          </a:p>
          <a:p>
            <a:pPr marL="628650" indent="-457200">
              <a:spcBef>
                <a:spcPts val="0"/>
              </a:spcBef>
              <a:spcAft>
                <a:spcPts val="600"/>
              </a:spcAft>
            </a:pPr>
            <a:r>
              <a:rPr lang="en-GB" b="0" dirty="0"/>
              <a:t>Designed to provide the SAI with reasonable assurance </a:t>
            </a:r>
          </a:p>
          <a:p>
            <a:pPr marL="628650" indent="-457200">
              <a:spcBef>
                <a:spcPts val="0"/>
              </a:spcBef>
              <a:spcAft>
                <a:spcPts val="600"/>
              </a:spcAft>
            </a:pPr>
            <a:r>
              <a:rPr lang="en-GB" b="0" dirty="0"/>
              <a:t>That the policies and procedures relating to the quality control system are relevant, adequate, and operating effectively in practice  </a:t>
            </a:r>
          </a:p>
          <a:p>
            <a:pPr marL="628650" indent="-457200">
              <a:spcBef>
                <a:spcPts val="0"/>
              </a:spcBef>
              <a:spcAft>
                <a:spcPts val="600"/>
              </a:spcAft>
            </a:pPr>
            <a:r>
              <a:rPr lang="en-GB" b="0" dirty="0"/>
              <a:t>Audit was conducted in accordance with the professional standards. </a:t>
            </a:r>
          </a:p>
          <a:p>
            <a:pPr marL="1425575" indent="-457200">
              <a:spcBef>
                <a:spcPts val="0"/>
              </a:spcBef>
              <a:spcAft>
                <a:spcPts val="600"/>
              </a:spcAft>
            </a:pPr>
            <a:endParaRPr lang="en-GB" dirty="0"/>
          </a:p>
        </p:txBody>
      </p:sp>
      <p:sp>
        <p:nvSpPr>
          <p:cNvPr id="3" name="Slide Number Placeholder 2"/>
          <p:cNvSpPr>
            <a:spLocks noGrp="1"/>
          </p:cNvSpPr>
          <p:nvPr>
            <p:ph type="sldNum" sz="quarter" idx="12"/>
          </p:nvPr>
        </p:nvSpPr>
        <p:spPr>
          <a:xfrm>
            <a:off x="8610600" y="6356350"/>
            <a:ext cx="2743200" cy="365125"/>
          </a:xfrm>
        </p:spPr>
        <p:txBody>
          <a:bodyPr>
            <a:normAutofit/>
          </a:bodyPr>
          <a:lstStyle/>
          <a:p>
            <a:pPr>
              <a:spcAft>
                <a:spcPts val="600"/>
              </a:spcAft>
            </a:pPr>
            <a:fld id="{9E14E830-2433-4476-9766-7A57497EF88C}" type="slidenum">
              <a:rPr lang="es-MX" smtClean="0">
                <a:solidFill>
                  <a:prstClr val="black">
                    <a:tint val="75000"/>
                  </a:prstClr>
                </a:solidFill>
              </a:rPr>
              <a:pPr>
                <a:spcAft>
                  <a:spcPts val="600"/>
                </a:spcAft>
              </a:pPr>
              <a:t>4</a:t>
            </a:fld>
            <a:endParaRPr lang="es-MX">
              <a:solidFill>
                <a:prstClr val="black">
                  <a:tint val="75000"/>
                </a:prstClr>
              </a:solidFill>
            </a:endParaRPr>
          </a:p>
        </p:txBody>
      </p:sp>
    </p:spTree>
    <p:extLst>
      <p:ext uri="{BB962C8B-B14F-4D97-AF65-F5344CB8AC3E}">
        <p14:creationId xmlns:p14="http://schemas.microsoft.com/office/powerpoint/2010/main" val="2985642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Freeform: Shape 14">
            <a:extLst>
              <a:ext uri="{FF2B5EF4-FFF2-40B4-BE49-F238E27FC236}">
                <a16:creationId xmlns:a16="http://schemas.microsoft.com/office/drawing/2014/main" id="{E4505C23-674B-4195-81D6-0C127FEAE3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7908"/>
            <a:ext cx="9161029" cy="1490093"/>
          </a:xfrm>
          <a:custGeom>
            <a:avLst/>
            <a:gdLst>
              <a:gd name="connsiteX0" fmla="*/ 0 w 9161029"/>
              <a:gd name="connsiteY0" fmla="*/ 0 h 1490093"/>
              <a:gd name="connsiteX1" fmla="*/ 2046494 w 9161029"/>
              <a:gd name="connsiteY1" fmla="*/ 0 h 1490093"/>
              <a:gd name="connsiteX2" fmla="*/ 2496613 w 9161029"/>
              <a:gd name="connsiteY2" fmla="*/ 0 h 1490093"/>
              <a:gd name="connsiteX3" fmla="*/ 3235839 w 9161029"/>
              <a:gd name="connsiteY3" fmla="*/ 0 h 1490093"/>
              <a:gd name="connsiteX4" fmla="*/ 9161029 w 9161029"/>
              <a:gd name="connsiteY4" fmla="*/ 0 h 1490093"/>
              <a:gd name="connsiteX5" fmla="*/ 8470921 w 9161029"/>
              <a:gd name="connsiteY5" fmla="*/ 1490093 h 1490093"/>
              <a:gd name="connsiteX6" fmla="*/ 0 w 9161029"/>
              <a:gd name="connsiteY6"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1029" h="1490093">
                <a:moveTo>
                  <a:pt x="0" y="0"/>
                </a:moveTo>
                <a:lnTo>
                  <a:pt x="2046494" y="0"/>
                </a:lnTo>
                <a:lnTo>
                  <a:pt x="2496613" y="0"/>
                </a:lnTo>
                <a:lnTo>
                  <a:pt x="3235839" y="0"/>
                </a:lnTo>
                <a:lnTo>
                  <a:pt x="9161029" y="0"/>
                </a:lnTo>
                <a:lnTo>
                  <a:pt x="8470921" y="1490093"/>
                </a:lnTo>
                <a:lnTo>
                  <a:pt x="0" y="1490093"/>
                </a:lnTo>
                <a:close/>
              </a:path>
            </a:pathLst>
          </a:custGeom>
          <a:solidFill>
            <a:schemeClr val="tx1">
              <a:lumMod val="50000"/>
              <a:lumOff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75D7FA-6D74-45AA-9EDA-CDAC95269E10}"/>
              </a:ext>
            </a:extLst>
          </p:cNvPr>
          <p:cNvSpPr>
            <a:spLocks noGrp="1"/>
          </p:cNvSpPr>
          <p:nvPr>
            <p:ph type="title"/>
          </p:nvPr>
        </p:nvSpPr>
        <p:spPr>
          <a:xfrm>
            <a:off x="3188677" y="5529884"/>
            <a:ext cx="5439508" cy="1096331"/>
          </a:xfrm>
        </p:spPr>
        <p:txBody>
          <a:bodyPr>
            <a:normAutofit/>
          </a:bodyPr>
          <a:lstStyle/>
          <a:p>
            <a:r>
              <a:rPr lang="en-US" dirty="0"/>
              <a:t>Why is QA important ? </a:t>
            </a:r>
            <a:endParaRPr lang="en-GB" dirty="0"/>
          </a:p>
        </p:txBody>
      </p:sp>
      <p:sp>
        <p:nvSpPr>
          <p:cNvPr id="20" name="Freeform: Shape 16">
            <a:extLst>
              <a:ext uri="{FF2B5EF4-FFF2-40B4-BE49-F238E27FC236}">
                <a16:creationId xmlns:a16="http://schemas.microsoft.com/office/drawing/2014/main" id="{65C9B8F0-FF66-4C15-BD05-E86B87331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3037" y="5367908"/>
            <a:ext cx="3428963" cy="1490093"/>
          </a:xfrm>
          <a:custGeom>
            <a:avLst/>
            <a:gdLst>
              <a:gd name="connsiteX0" fmla="*/ 690108 w 3428963"/>
              <a:gd name="connsiteY0" fmla="*/ 0 h 1490093"/>
              <a:gd name="connsiteX1" fmla="*/ 3428963 w 3428963"/>
              <a:gd name="connsiteY1" fmla="*/ 0 h 1490093"/>
              <a:gd name="connsiteX2" fmla="*/ 3428963 w 3428963"/>
              <a:gd name="connsiteY2" fmla="*/ 1490093 h 1490093"/>
              <a:gd name="connsiteX3" fmla="*/ 0 w 3428963"/>
              <a:gd name="connsiteY3" fmla="*/ 1490093 h 1490093"/>
            </a:gdLst>
            <a:ahLst/>
            <a:cxnLst>
              <a:cxn ang="0">
                <a:pos x="connsiteX0" y="connsiteY0"/>
              </a:cxn>
              <a:cxn ang="0">
                <a:pos x="connsiteX1" y="connsiteY1"/>
              </a:cxn>
              <a:cxn ang="0">
                <a:pos x="connsiteX2" y="connsiteY2"/>
              </a:cxn>
              <a:cxn ang="0">
                <a:pos x="connsiteX3" y="connsiteY3"/>
              </a:cxn>
            </a:cxnLst>
            <a:rect l="l" t="t" r="r" b="b"/>
            <a:pathLst>
              <a:path w="3428963" h="1490093">
                <a:moveTo>
                  <a:pt x="690108" y="0"/>
                </a:moveTo>
                <a:lnTo>
                  <a:pt x="3428963" y="0"/>
                </a:lnTo>
                <a:lnTo>
                  <a:pt x="3428963" y="1490093"/>
                </a:lnTo>
                <a:lnTo>
                  <a:pt x="0" y="1490093"/>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6" name="Content Placeholder 2">
            <a:extLst>
              <a:ext uri="{FF2B5EF4-FFF2-40B4-BE49-F238E27FC236}">
                <a16:creationId xmlns:a16="http://schemas.microsoft.com/office/drawing/2014/main" id="{EA6EB662-79C3-4462-BF16-D3D27B82E1B7}"/>
              </a:ext>
            </a:extLst>
          </p:cNvPr>
          <p:cNvGraphicFramePr>
            <a:graphicFrameLocks noGrp="1"/>
          </p:cNvGraphicFramePr>
          <p:nvPr>
            <p:ph idx="1"/>
            <p:extLst>
              <p:ext uri="{D42A27DB-BD31-4B8C-83A1-F6EECF244321}">
                <p14:modId xmlns:p14="http://schemas.microsoft.com/office/powerpoint/2010/main" val="2372615959"/>
              </p:ext>
            </p:extLst>
          </p:nvPr>
        </p:nvGraphicFramePr>
        <p:xfrm>
          <a:off x="838200" y="231786"/>
          <a:ext cx="10651958" cy="4904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50078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16">
            <a:extLst>
              <a:ext uri="{FF2B5EF4-FFF2-40B4-BE49-F238E27FC236}">
                <a16:creationId xmlns:a16="http://schemas.microsoft.com/office/drawing/2014/main" id="{DB66F6E8-4D4A-4907-940A-774703A2D0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Freeform: Shape 18">
            <a:extLst>
              <a:ext uri="{FF2B5EF4-FFF2-40B4-BE49-F238E27FC236}">
                <a16:creationId xmlns:a16="http://schemas.microsoft.com/office/drawing/2014/main" id="{8F1F5A56-E82B-4FD5-9025-B72896FFBB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tx1">
              <a:lumMod val="65000"/>
              <a:lumOff val="3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a:extLst>
              <a:ext uri="{FF2B5EF4-FFF2-40B4-BE49-F238E27FC236}">
                <a16:creationId xmlns:a16="http://schemas.microsoft.com/office/drawing/2014/main" id="{A2097035-4353-4F55-893C-214D8C0092F2}"/>
              </a:ext>
            </a:extLst>
          </p:cNvPr>
          <p:cNvSpPr>
            <a:spLocks noGrp="1"/>
          </p:cNvSpPr>
          <p:nvPr>
            <p:ph type="title"/>
          </p:nvPr>
        </p:nvSpPr>
        <p:spPr>
          <a:xfrm>
            <a:off x="1008185" y="5806830"/>
            <a:ext cx="8229599" cy="967877"/>
          </a:xfrm>
        </p:spPr>
        <p:txBody>
          <a:bodyPr>
            <a:noAutofit/>
          </a:bodyPr>
          <a:lstStyle/>
          <a:p>
            <a:r>
              <a:rPr lang="en-US" dirty="0"/>
              <a:t>Quality Assurance and Methodology</a:t>
            </a:r>
            <a:endParaRPr lang="en-GB" dirty="0"/>
          </a:p>
        </p:txBody>
      </p:sp>
      <p:graphicFrame>
        <p:nvGraphicFramePr>
          <p:cNvPr id="5" name="Content Placeholder 2">
            <a:extLst>
              <a:ext uri="{FF2B5EF4-FFF2-40B4-BE49-F238E27FC236}">
                <a16:creationId xmlns:a16="http://schemas.microsoft.com/office/drawing/2014/main" id="{996CDF05-A5F7-4650-B681-98AE7C1B7636}"/>
              </a:ext>
            </a:extLst>
          </p:cNvPr>
          <p:cNvGraphicFramePr>
            <a:graphicFrameLocks noGrp="1"/>
          </p:cNvGraphicFramePr>
          <p:nvPr>
            <p:ph idx="1"/>
            <p:extLst>
              <p:ext uri="{D42A27DB-BD31-4B8C-83A1-F6EECF244321}">
                <p14:modId xmlns:p14="http://schemas.microsoft.com/office/powerpoint/2010/main" val="1587791340"/>
              </p:ext>
            </p:extLst>
          </p:nvPr>
        </p:nvGraphicFramePr>
        <p:xfrm>
          <a:off x="838200" y="643467"/>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3490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95724071-AC7B-4A67-934B-CD7F90745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573"/>
            <a:ext cx="12192000" cy="18558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72EBC2-9AE0-43A5-AC30-149B1D4EE017}"/>
              </a:ext>
            </a:extLst>
          </p:cNvPr>
          <p:cNvSpPr>
            <a:spLocks noGrp="1"/>
          </p:cNvSpPr>
          <p:nvPr>
            <p:ph type="title"/>
          </p:nvPr>
        </p:nvSpPr>
        <p:spPr>
          <a:xfrm>
            <a:off x="838200" y="365125"/>
            <a:ext cx="10515600" cy="1325563"/>
          </a:xfrm>
        </p:spPr>
        <p:txBody>
          <a:bodyPr>
            <a:normAutofit/>
          </a:bodyPr>
          <a:lstStyle/>
          <a:p>
            <a:r>
              <a:rPr lang="en-US" dirty="0">
                <a:solidFill>
                  <a:schemeClr val="bg1"/>
                </a:solidFill>
              </a:rPr>
              <a:t>Setting up a SAI level QA function </a:t>
            </a:r>
            <a:endParaRPr lang="en-GB" dirty="0">
              <a:solidFill>
                <a:schemeClr val="bg1"/>
              </a:solidFill>
            </a:endParaRPr>
          </a:p>
        </p:txBody>
      </p:sp>
      <p:graphicFrame>
        <p:nvGraphicFramePr>
          <p:cNvPr id="16" name="Content Placeholder 15">
            <a:extLst>
              <a:ext uri="{FF2B5EF4-FFF2-40B4-BE49-F238E27FC236}">
                <a16:creationId xmlns:a16="http://schemas.microsoft.com/office/drawing/2014/main" id="{035C9A09-2BE7-4D4D-85E5-010295135044}"/>
              </a:ext>
            </a:extLst>
          </p:cNvPr>
          <p:cNvGraphicFramePr>
            <a:graphicFrameLocks noGrp="1"/>
          </p:cNvGraphicFramePr>
          <p:nvPr>
            <p:ph idx="1"/>
            <p:extLst>
              <p:ext uri="{D42A27DB-BD31-4B8C-83A1-F6EECF244321}">
                <p14:modId xmlns:p14="http://schemas.microsoft.com/office/powerpoint/2010/main" val="3177851385"/>
              </p:ext>
            </p:extLst>
          </p:nvPr>
        </p:nvGraphicFramePr>
        <p:xfrm>
          <a:off x="838200" y="2500291"/>
          <a:ext cx="10515600" cy="36766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1678481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0DFD1-89CF-4246-91AB-BC98A5545CAC}"/>
              </a:ext>
            </a:extLst>
          </p:cNvPr>
          <p:cNvSpPr>
            <a:spLocks noGrp="1"/>
          </p:cNvSpPr>
          <p:nvPr>
            <p:ph type="title"/>
          </p:nvPr>
        </p:nvSpPr>
        <p:spPr>
          <a:xfrm>
            <a:off x="1524000" y="2245809"/>
            <a:ext cx="9144000" cy="1564716"/>
          </a:xfrm>
        </p:spPr>
        <p:txBody>
          <a:bodyPr vert="horz" lIns="91440" tIns="45720" rIns="91440" bIns="45720" rtlCol="0" anchor="b">
            <a:normAutofit/>
          </a:bodyPr>
          <a:lstStyle/>
          <a:p>
            <a:r>
              <a:rPr lang="en-US" sz="4800" kern="1200" dirty="0">
                <a:solidFill>
                  <a:schemeClr val="tx1"/>
                </a:solidFill>
                <a:latin typeface="+mj-lt"/>
                <a:ea typeface="+mj-ea"/>
                <a:cs typeface="+mj-cs"/>
              </a:rPr>
              <a:t>Experience in SAIs on setting up QA function? </a:t>
            </a:r>
          </a:p>
        </p:txBody>
      </p:sp>
      <p:sp>
        <p:nvSpPr>
          <p:cNvPr id="7" name="Freeform 14">
            <a:extLst>
              <a:ext uri="{FF2B5EF4-FFF2-40B4-BE49-F238E27FC236}">
                <a16:creationId xmlns:a16="http://schemas.microsoft.com/office/drawing/2014/main" id="{C66F2F30-5DC0-44A0-BFA6-E12F46ED16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5920619" cy="2130951"/>
          </a:xfrm>
          <a:custGeom>
            <a:avLst/>
            <a:gdLst>
              <a:gd name="connsiteX0" fmla="*/ 0 w 5920619"/>
              <a:gd name="connsiteY0" fmla="*/ 0 h 2130951"/>
              <a:gd name="connsiteX1" fmla="*/ 3191370 w 5920619"/>
              <a:gd name="connsiteY1" fmla="*/ 0 h 2130951"/>
              <a:gd name="connsiteX2" fmla="*/ 3346315 w 5920619"/>
              <a:gd name="connsiteY2" fmla="*/ 0 h 2130951"/>
              <a:gd name="connsiteX3" fmla="*/ 5920619 w 5920619"/>
              <a:gd name="connsiteY3" fmla="*/ 0 h 2130951"/>
              <a:gd name="connsiteX4" fmla="*/ 4936971 w 5920619"/>
              <a:gd name="connsiteY4" fmla="*/ 2130951 h 2130951"/>
              <a:gd name="connsiteX5" fmla="*/ 0 w 5920619"/>
              <a:gd name="connsiteY5" fmla="*/ 2130951 h 21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0619" h="2130951">
                <a:moveTo>
                  <a:pt x="0" y="0"/>
                </a:moveTo>
                <a:lnTo>
                  <a:pt x="3191370" y="0"/>
                </a:lnTo>
                <a:lnTo>
                  <a:pt x="3346315" y="0"/>
                </a:lnTo>
                <a:lnTo>
                  <a:pt x="5920619" y="0"/>
                </a:lnTo>
                <a:lnTo>
                  <a:pt x="4936971" y="2130951"/>
                </a:lnTo>
                <a:lnTo>
                  <a:pt x="0" y="213095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21">
            <a:extLst>
              <a:ext uri="{FF2B5EF4-FFF2-40B4-BE49-F238E27FC236}">
                <a16:creationId xmlns:a16="http://schemas.microsoft.com/office/drawing/2014/main" id="{85872F57-7F42-4F97-8391-DDC8D0054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39" y="0"/>
            <a:ext cx="7094160" cy="2130952"/>
          </a:xfrm>
          <a:custGeom>
            <a:avLst/>
            <a:gdLst>
              <a:gd name="connsiteX0" fmla="*/ 4417853 w 7094160"/>
              <a:gd name="connsiteY0" fmla="*/ 0 h 2130952"/>
              <a:gd name="connsiteX1" fmla="*/ 7094160 w 7094160"/>
              <a:gd name="connsiteY1" fmla="*/ 0 h 2130952"/>
              <a:gd name="connsiteX2" fmla="*/ 7094160 w 7094160"/>
              <a:gd name="connsiteY2" fmla="*/ 2130552 h 2130952"/>
              <a:gd name="connsiteX3" fmla="*/ 5920619 w 7094160"/>
              <a:gd name="connsiteY3" fmla="*/ 2130552 h 2130952"/>
              <a:gd name="connsiteX4" fmla="*/ 5920619 w 7094160"/>
              <a:gd name="connsiteY4" fmla="*/ 2130952 h 2130952"/>
              <a:gd name="connsiteX5" fmla="*/ 2729249 w 7094160"/>
              <a:gd name="connsiteY5" fmla="*/ 2130952 h 2130952"/>
              <a:gd name="connsiteX6" fmla="*/ 2574304 w 7094160"/>
              <a:gd name="connsiteY6" fmla="*/ 2130952 h 2130952"/>
              <a:gd name="connsiteX7" fmla="*/ 0 w 7094160"/>
              <a:gd name="connsiteY7" fmla="*/ 2130952 h 2130952"/>
              <a:gd name="connsiteX8" fmla="*/ 983648 w 7094160"/>
              <a:gd name="connsiteY8" fmla="*/ 1 h 2130952"/>
              <a:gd name="connsiteX9" fmla="*/ 4417853 w 7094160"/>
              <a:gd name="connsiteY9" fmla="*/ 1 h 21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4160" h="2130952">
                <a:moveTo>
                  <a:pt x="4417853" y="0"/>
                </a:moveTo>
                <a:lnTo>
                  <a:pt x="7094160" y="0"/>
                </a:lnTo>
                <a:lnTo>
                  <a:pt x="7094160" y="2130552"/>
                </a:lnTo>
                <a:lnTo>
                  <a:pt x="5920619" y="2130552"/>
                </a:lnTo>
                <a:lnTo>
                  <a:pt x="5920619" y="2130952"/>
                </a:lnTo>
                <a:lnTo>
                  <a:pt x="2729249" y="2130952"/>
                </a:lnTo>
                <a:lnTo>
                  <a:pt x="2574304" y="2130952"/>
                </a:lnTo>
                <a:lnTo>
                  <a:pt x="0" y="2130952"/>
                </a:lnTo>
                <a:lnTo>
                  <a:pt x="983648" y="1"/>
                </a:lnTo>
                <a:lnTo>
                  <a:pt x="4417853" y="1"/>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04DC2037-48A0-4F22-B9D4-8EAEBC780A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49721" y="4682920"/>
            <a:ext cx="4522796" cy="2175080"/>
          </a:xfrm>
          <a:custGeom>
            <a:avLst/>
            <a:gdLst>
              <a:gd name="connsiteX0" fmla="*/ 3515449 w 4522796"/>
              <a:gd name="connsiteY0" fmla="*/ 0 h 2175080"/>
              <a:gd name="connsiteX1" fmla="*/ 0 w 4522796"/>
              <a:gd name="connsiteY1" fmla="*/ 0 h 2175080"/>
              <a:gd name="connsiteX2" fmla="*/ 0 w 4522796"/>
              <a:gd name="connsiteY2" fmla="*/ 2175080 h 2175080"/>
              <a:gd name="connsiteX3" fmla="*/ 4522796 w 4522796"/>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4522796" h="2175080">
                <a:moveTo>
                  <a:pt x="3515449" y="0"/>
                </a:moveTo>
                <a:lnTo>
                  <a:pt x="0" y="0"/>
                </a:lnTo>
                <a:lnTo>
                  <a:pt x="0" y="2175080"/>
                </a:lnTo>
                <a:lnTo>
                  <a:pt x="4522796" y="217508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1"/>
          </a:p>
        </p:txBody>
      </p:sp>
      <p:sp>
        <p:nvSpPr>
          <p:cNvPr id="13" name="Freeform 22">
            <a:extLst>
              <a:ext uri="{FF2B5EF4-FFF2-40B4-BE49-F238E27FC236}">
                <a16:creationId xmlns:a16="http://schemas.microsoft.com/office/drawing/2014/main" id="{0006CBFD-ADA0-43D1-9332-9C34CA1C76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4682920"/>
            <a:ext cx="5925190" cy="2175080"/>
          </a:xfrm>
          <a:custGeom>
            <a:avLst/>
            <a:gdLst>
              <a:gd name="connsiteX0" fmla="*/ 1007347 w 5925190"/>
              <a:gd name="connsiteY0" fmla="*/ 0 h 2175080"/>
              <a:gd name="connsiteX1" fmla="*/ 5925190 w 5925190"/>
              <a:gd name="connsiteY1" fmla="*/ 0 h 2175080"/>
              <a:gd name="connsiteX2" fmla="*/ 5925190 w 5925190"/>
              <a:gd name="connsiteY2" fmla="*/ 2175080 h 2175080"/>
              <a:gd name="connsiteX3" fmla="*/ 0 w 5925190"/>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5925190" h="2175080">
                <a:moveTo>
                  <a:pt x="1007347" y="0"/>
                </a:moveTo>
                <a:lnTo>
                  <a:pt x="5925190" y="0"/>
                </a:lnTo>
                <a:lnTo>
                  <a:pt x="5925190" y="2175080"/>
                </a:lnTo>
                <a:lnTo>
                  <a:pt x="0" y="2175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25">
            <a:extLst>
              <a:ext uri="{FF2B5EF4-FFF2-40B4-BE49-F238E27FC236}">
                <a16:creationId xmlns:a16="http://schemas.microsoft.com/office/drawing/2014/main" id="{2B931666-F28F-45F3-A074-66D2272D58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2920"/>
            <a:ext cx="7114535" cy="2175080"/>
          </a:xfrm>
          <a:custGeom>
            <a:avLst/>
            <a:gdLst>
              <a:gd name="connsiteX0" fmla="*/ 0 w 7114535"/>
              <a:gd name="connsiteY0" fmla="*/ 0 h 2175080"/>
              <a:gd name="connsiteX1" fmla="*/ 1189345 w 7114535"/>
              <a:gd name="connsiteY1" fmla="*/ 0 h 2175080"/>
              <a:gd name="connsiteX2" fmla="*/ 7114535 w 7114535"/>
              <a:gd name="connsiteY2" fmla="*/ 0 h 2175080"/>
              <a:gd name="connsiteX3" fmla="*/ 6107188 w 7114535"/>
              <a:gd name="connsiteY3" fmla="*/ 2175080 h 2175080"/>
              <a:gd name="connsiteX4" fmla="*/ 1189345 w 7114535"/>
              <a:gd name="connsiteY4" fmla="*/ 2175080 h 2175080"/>
              <a:gd name="connsiteX5" fmla="*/ 0 w 7114535"/>
              <a:gd name="connsiteY5" fmla="*/ 2175080 h 217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4535" h="2175080">
                <a:moveTo>
                  <a:pt x="0" y="0"/>
                </a:moveTo>
                <a:lnTo>
                  <a:pt x="1189345" y="0"/>
                </a:lnTo>
                <a:lnTo>
                  <a:pt x="7114535" y="0"/>
                </a:lnTo>
                <a:lnTo>
                  <a:pt x="6107188" y="2175080"/>
                </a:lnTo>
                <a:lnTo>
                  <a:pt x="1189345" y="2175080"/>
                </a:lnTo>
                <a:lnTo>
                  <a:pt x="0" y="2175080"/>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6001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5724071-AC7B-4A67-934B-CD7F90745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573"/>
            <a:ext cx="12192000" cy="18558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28D6B3-C100-403B-B76F-B69B5F724D46}"/>
              </a:ext>
            </a:extLst>
          </p:cNvPr>
          <p:cNvSpPr>
            <a:spLocks noGrp="1"/>
          </p:cNvSpPr>
          <p:nvPr>
            <p:ph type="title"/>
          </p:nvPr>
        </p:nvSpPr>
        <p:spPr>
          <a:xfrm>
            <a:off x="838200" y="365125"/>
            <a:ext cx="10515600" cy="1325563"/>
          </a:xfrm>
        </p:spPr>
        <p:txBody>
          <a:bodyPr>
            <a:normAutofit/>
          </a:bodyPr>
          <a:lstStyle/>
          <a:p>
            <a:r>
              <a:rPr lang="en-GB">
                <a:solidFill>
                  <a:schemeClr val="bg1"/>
                </a:solidFill>
              </a:rPr>
              <a:t>The Quality Assurance Review Process at the audit engagement level</a:t>
            </a:r>
          </a:p>
        </p:txBody>
      </p:sp>
      <p:graphicFrame>
        <p:nvGraphicFramePr>
          <p:cNvPr id="4" name="Content Placeholder 3">
            <a:extLst>
              <a:ext uri="{FF2B5EF4-FFF2-40B4-BE49-F238E27FC236}">
                <a16:creationId xmlns:a16="http://schemas.microsoft.com/office/drawing/2014/main" id="{863E9CCE-65FA-449B-8FBE-B835C97D6DB5}"/>
              </a:ext>
            </a:extLst>
          </p:cNvPr>
          <p:cNvGraphicFramePr>
            <a:graphicFrameLocks noGrp="1"/>
          </p:cNvGraphicFramePr>
          <p:nvPr>
            <p:ph idx="1"/>
            <p:extLst>
              <p:ext uri="{D42A27DB-BD31-4B8C-83A1-F6EECF244321}">
                <p14:modId xmlns:p14="http://schemas.microsoft.com/office/powerpoint/2010/main" val="3276579085"/>
              </p:ext>
            </p:extLst>
          </p:nvPr>
        </p:nvGraphicFramePr>
        <p:xfrm>
          <a:off x="838200" y="2500291"/>
          <a:ext cx="10515600" cy="36766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25068055"/>
      </p:ext>
    </p:extLst>
  </p:cSld>
  <p:clrMapOvr>
    <a:overrideClrMapping bg1="dk1" tx1="lt1" bg2="dk2" tx2="lt2" accent1="accent1" accent2="accent2" accent3="accent3" accent4="accent4" accent5="accent5" accent6="accent6" hlink="hlink" folHlink="folHlink"/>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cc5b74ce40b6c999f723404df5c07f74c165ff1f"/>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1101</TotalTime>
  <Words>2454</Words>
  <Application>Microsoft Office PowerPoint</Application>
  <PresentationFormat>Widescreen</PresentationFormat>
  <Paragraphs>203</Paragraphs>
  <Slides>21</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Times New Roman</vt:lpstr>
      <vt:lpstr>Wingdings</vt:lpstr>
      <vt:lpstr>Office Theme</vt:lpstr>
      <vt:lpstr>Support for strengthening Quality Assurance </vt:lpstr>
      <vt:lpstr>Will cover…..</vt:lpstr>
      <vt:lpstr>Quality Control </vt:lpstr>
      <vt:lpstr>Quality Assurance</vt:lpstr>
      <vt:lpstr>Why is QA important ? </vt:lpstr>
      <vt:lpstr>Quality Assurance and Methodology</vt:lpstr>
      <vt:lpstr>Setting up a SAI level QA function </vt:lpstr>
      <vt:lpstr>Experience in SAIs on setting up QA function? </vt:lpstr>
      <vt:lpstr>The Quality Assurance Review Process at the audit engagement level</vt:lpstr>
      <vt:lpstr>Experience in SAIs on QA review at audit engagement level? </vt:lpstr>
      <vt:lpstr>IDI Support for Quality Assurance </vt:lpstr>
      <vt:lpstr>IDI support for Quality Assurance </vt:lpstr>
      <vt:lpstr>Global Public Goods on Quality Assurance</vt:lpstr>
      <vt:lpstr>Financial Audit QA Tool</vt:lpstr>
      <vt:lpstr>Performance Audit QA Tool</vt:lpstr>
      <vt:lpstr>Compliance Audit QA Tool</vt:lpstr>
      <vt:lpstr>IDI support for Quality Assurance</vt:lpstr>
      <vt:lpstr>IDI support for Quality Assurance </vt:lpstr>
      <vt:lpstr>IDI support for Quality Assurance </vt:lpstr>
      <vt:lpstr>IDI support for Quality Assurance</vt:lpstr>
      <vt:lpstr>Questions</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Familia Castro Rojas</dc:creator>
  <cp:lastModifiedBy>Karma Tenzin</cp:lastModifiedBy>
  <cp:revision>71</cp:revision>
  <cp:lastPrinted>2018-08-20T09:45:48Z</cp:lastPrinted>
  <dcterms:created xsi:type="dcterms:W3CDTF">2014-11-14T09:58:46Z</dcterms:created>
  <dcterms:modified xsi:type="dcterms:W3CDTF">2018-10-15T21:22:10Z</dcterms:modified>
</cp:coreProperties>
</file>